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f6b1802c75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7ee90a1e7c443c"/>
  </p:sldMasterIdLst>
  <p:sldIdLst>
    <p:sldId xmlns:r="http://schemas.openxmlformats.org/officeDocument/2006/relationships" id="256" r:id="R276caf456e8e4ae4"/>
    <p:sldId xmlns:r="http://schemas.openxmlformats.org/officeDocument/2006/relationships" id="257" r:id="R540cf16492544e60"/>
    <p:sldId xmlns:r="http://schemas.openxmlformats.org/officeDocument/2006/relationships" id="258" r:id="R6375292032f444a9"/>
    <p:sldId xmlns:r="http://schemas.openxmlformats.org/officeDocument/2006/relationships" id="259" r:id="Rac5ec41781b94852"/>
    <p:sldId xmlns:r="http://schemas.openxmlformats.org/officeDocument/2006/relationships" id="260" r:id="R9e417dda00d04bae"/>
    <p:sldId xmlns:r="http://schemas.openxmlformats.org/officeDocument/2006/relationships" id="261" r:id="Raa78b84a892e41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ee90a1e7c443c" /><Relationship Type="http://schemas.openxmlformats.org/officeDocument/2006/relationships/slide" Target="/ppt/slides/slide1.xml" Id="R276caf456e8e4ae4" /><Relationship Type="http://schemas.openxmlformats.org/officeDocument/2006/relationships/slide" Target="/ppt/slides/slide2.xml" Id="R540cf16492544e60" /><Relationship Type="http://schemas.openxmlformats.org/officeDocument/2006/relationships/slide" Target="/ppt/slides/slide3.xml" Id="R6375292032f444a9" /><Relationship Type="http://schemas.openxmlformats.org/officeDocument/2006/relationships/slide" Target="/ppt/slides/slide4.xml" Id="Rac5ec41781b94852" /><Relationship Type="http://schemas.openxmlformats.org/officeDocument/2006/relationships/slide" Target="/ppt/slides/slide5.xml" Id="R9e417dda00d04bae" /><Relationship Type="http://schemas.openxmlformats.org/officeDocument/2006/relationships/slide" Target="/ppt/slides/slide6.xml" Id="Raa78b84a892e41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4ae64ca7a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6a6f5079d4d9b" /><Relationship Type="http://schemas.openxmlformats.org/officeDocument/2006/relationships/theme" Target="/ppt/slideMasters/theme/theme1.xml" Id="Rf0a0f0d8fe11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c6a6f5079d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e52da8e25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6695f3eb14c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4ccbed3ec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220e984a4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0c96f8d7347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0cde94a744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T-RYGG REGNSKAPSBYRÅ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T-RYGG REGNSKAPSBYRÅ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1 055 881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44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982 297 338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T-RYGG REGNSKAPSBYRÅ</a:t>
            </a:r>
          </a:p>
        </p:txBody>
      </p:sp>
    </p:spTree>
  </p:cSld>
  <p:clrMapOvr>
    <a:masterClrMapping xmlns:a="http://schemas.openxmlformats.org/drawingml/2006/main"/>
  </p:clrMapOvr>
</p:sld>
</file>