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de5347ba9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82612aa2d4a81"/>
  </p:sldMasterIdLst>
  <p:sldIdLst>
    <p:sldId xmlns:r="http://schemas.openxmlformats.org/officeDocument/2006/relationships" id="256" r:id="R89b3a84ed3124bca"/>
    <p:sldId xmlns:r="http://schemas.openxmlformats.org/officeDocument/2006/relationships" id="257" r:id="R955210df59514861"/>
    <p:sldId xmlns:r="http://schemas.openxmlformats.org/officeDocument/2006/relationships" id="258" r:id="R054a2d2b77144d4b"/>
    <p:sldId xmlns:r="http://schemas.openxmlformats.org/officeDocument/2006/relationships" id="259" r:id="R9daaddcc6dd54970"/>
    <p:sldId xmlns:r="http://schemas.openxmlformats.org/officeDocument/2006/relationships" id="260" r:id="R46bab61897dd4696"/>
    <p:sldId xmlns:r="http://schemas.openxmlformats.org/officeDocument/2006/relationships" id="261" r:id="R5269db9a4bdc4954"/>
    <p:sldId xmlns:r="http://schemas.openxmlformats.org/officeDocument/2006/relationships" id="262" r:id="R46634af9a5d6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82612aa2d4a81" /><Relationship Type="http://schemas.openxmlformats.org/officeDocument/2006/relationships/slide" Target="/ppt/slides/slide1.xml" Id="R89b3a84ed3124bca" /><Relationship Type="http://schemas.openxmlformats.org/officeDocument/2006/relationships/slide" Target="/ppt/slides/slide2.xml" Id="R955210df59514861" /><Relationship Type="http://schemas.openxmlformats.org/officeDocument/2006/relationships/slide" Target="/ppt/slides/slide3.xml" Id="R054a2d2b77144d4b" /><Relationship Type="http://schemas.openxmlformats.org/officeDocument/2006/relationships/slide" Target="/ppt/slides/slide4.xml" Id="R9daaddcc6dd54970" /><Relationship Type="http://schemas.openxmlformats.org/officeDocument/2006/relationships/slide" Target="/ppt/slides/slide5.xml" Id="R46bab61897dd4696" /><Relationship Type="http://schemas.openxmlformats.org/officeDocument/2006/relationships/slide" Target="/ppt/slides/slide6.xml" Id="R5269db9a4bdc4954" /><Relationship Type="http://schemas.openxmlformats.org/officeDocument/2006/relationships/slide" Target="/ppt/slides/slide7.xml" Id="R46634af9a5d6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f7cbd9c9e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410669f74a65" /><Relationship Type="http://schemas.openxmlformats.org/officeDocument/2006/relationships/theme" Target="/ppt/slideMasters/theme/theme1.xml" Id="R3b4e9110147f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a410669f74a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1433aeb1b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d01703734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f411fdf39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1418201c0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8371e1cb0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46f2b845f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7b24fc549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STEINHOVDEN KJELL ARNE 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