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7bee349a9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168cf65fb46b1"/>
  </p:sldMasterIdLst>
  <p:sldIdLst>
    <p:sldId xmlns:r="http://schemas.openxmlformats.org/officeDocument/2006/relationships" id="256" r:id="R23650131298a48b6"/>
    <p:sldId xmlns:r="http://schemas.openxmlformats.org/officeDocument/2006/relationships" id="257" r:id="R194fa0c283f94abe"/>
    <p:sldId xmlns:r="http://schemas.openxmlformats.org/officeDocument/2006/relationships" id="258" r:id="R376d1c1bc63d42c8"/>
    <p:sldId xmlns:r="http://schemas.openxmlformats.org/officeDocument/2006/relationships" id="259" r:id="R89b4476c28034ae1"/>
    <p:sldId xmlns:r="http://schemas.openxmlformats.org/officeDocument/2006/relationships" id="260" r:id="R6a846ef71f944509"/>
    <p:sldId xmlns:r="http://schemas.openxmlformats.org/officeDocument/2006/relationships" id="261" r:id="R27a7352cd38346e0"/>
    <p:sldId xmlns:r="http://schemas.openxmlformats.org/officeDocument/2006/relationships" id="262" r:id="Rc68ba997b1ed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168cf65fb46b1" /><Relationship Type="http://schemas.openxmlformats.org/officeDocument/2006/relationships/slide" Target="/ppt/slides/slide1.xml" Id="R23650131298a48b6" /><Relationship Type="http://schemas.openxmlformats.org/officeDocument/2006/relationships/slide" Target="/ppt/slides/slide2.xml" Id="R194fa0c283f94abe" /><Relationship Type="http://schemas.openxmlformats.org/officeDocument/2006/relationships/slide" Target="/ppt/slides/slide3.xml" Id="R376d1c1bc63d42c8" /><Relationship Type="http://schemas.openxmlformats.org/officeDocument/2006/relationships/slide" Target="/ppt/slides/slide4.xml" Id="R89b4476c28034ae1" /><Relationship Type="http://schemas.openxmlformats.org/officeDocument/2006/relationships/slide" Target="/ppt/slides/slide5.xml" Id="R6a846ef71f944509" /><Relationship Type="http://schemas.openxmlformats.org/officeDocument/2006/relationships/slide" Target="/ppt/slides/slide6.xml" Id="R27a7352cd38346e0" /><Relationship Type="http://schemas.openxmlformats.org/officeDocument/2006/relationships/slide" Target="/ppt/slides/slide7.xml" Id="Rc68ba997b1ed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64c9aa006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33756dfb4bb2" /><Relationship Type="http://schemas.openxmlformats.org/officeDocument/2006/relationships/theme" Target="/ppt/slideMasters/theme/theme1.xml" Id="R2a53a023a113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e33756dfb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4ccf8693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08a21bf5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325586de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5720648fa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2c0bd8d1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cf28c317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ac750d91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OLAV SEIM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AS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5 841 045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982 322 499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