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778723c87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6632ec8524e9f"/>
  </p:sldMasterIdLst>
  <p:sldIdLst>
    <p:sldId xmlns:r="http://schemas.openxmlformats.org/officeDocument/2006/relationships" id="256" r:id="R6e7e18058c5d4e50"/>
    <p:sldId xmlns:r="http://schemas.openxmlformats.org/officeDocument/2006/relationships" id="257" r:id="R3b6431f68f7742e2"/>
    <p:sldId xmlns:r="http://schemas.openxmlformats.org/officeDocument/2006/relationships" id="258" r:id="R7ed94277985c44e0"/>
    <p:sldId xmlns:r="http://schemas.openxmlformats.org/officeDocument/2006/relationships" id="259" r:id="R1b3a958f65f541b0"/>
    <p:sldId xmlns:r="http://schemas.openxmlformats.org/officeDocument/2006/relationships" id="260" r:id="R19ea98b289ed4a78"/>
    <p:sldId xmlns:r="http://schemas.openxmlformats.org/officeDocument/2006/relationships" id="261" r:id="Rd124c4f070514ef5"/>
    <p:sldId xmlns:r="http://schemas.openxmlformats.org/officeDocument/2006/relationships" id="262" r:id="Recf8c86d17d7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6632ec8524e9f" /><Relationship Type="http://schemas.openxmlformats.org/officeDocument/2006/relationships/slide" Target="/ppt/slides/slide1.xml" Id="R6e7e18058c5d4e50" /><Relationship Type="http://schemas.openxmlformats.org/officeDocument/2006/relationships/slide" Target="/ppt/slides/slide2.xml" Id="R3b6431f68f7742e2" /><Relationship Type="http://schemas.openxmlformats.org/officeDocument/2006/relationships/slide" Target="/ppt/slides/slide3.xml" Id="R7ed94277985c44e0" /><Relationship Type="http://schemas.openxmlformats.org/officeDocument/2006/relationships/slide" Target="/ppt/slides/slide4.xml" Id="R1b3a958f65f541b0" /><Relationship Type="http://schemas.openxmlformats.org/officeDocument/2006/relationships/slide" Target="/ppt/slides/slide5.xml" Id="R19ea98b289ed4a78" /><Relationship Type="http://schemas.openxmlformats.org/officeDocument/2006/relationships/slide" Target="/ppt/slides/slide6.xml" Id="Rd124c4f070514ef5" /><Relationship Type="http://schemas.openxmlformats.org/officeDocument/2006/relationships/slide" Target="/ppt/slides/slide7.xml" Id="Recf8c86d17d7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68db64d5d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3be8ea334e8e" /><Relationship Type="http://schemas.openxmlformats.org/officeDocument/2006/relationships/theme" Target="/ppt/slideMasters/theme/theme1.xml" Id="R5abca844f92c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13be8ea33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c4ef60c1f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fee4cfbde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ce5cd18a2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4e5bf81d7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cdf08b44b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b8001079441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24a797833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NEXGEN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101 190 093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106 425 983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EIVIND SKEID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EMUND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SHARK INDUSTRIES AS  –  29,4 %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Michelets vei 102A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16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per.eivind@lyngson.no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982 334 837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NEXGEN AS</a:t>
            </a:r>
          </a:p>
        </p:txBody>
      </p:sp>
    </p:spTree>
  </p:cSld>
  <p:clrMapOvr>
    <a:masterClrMapping xmlns:a="http://schemas.openxmlformats.org/drawingml/2006/main"/>
  </p:clrMapOvr>
</p:sld>
</file>