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bd0707a97df488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14298258fb04815"/>
  </p:sldMasterIdLst>
  <p:sldIdLst>
    <p:sldId xmlns:r="http://schemas.openxmlformats.org/officeDocument/2006/relationships" id="256" r:id="Rbda14bcb72a44038"/>
    <p:sldId xmlns:r="http://schemas.openxmlformats.org/officeDocument/2006/relationships" id="257" r:id="R4e322f6e41694b72"/>
    <p:sldId xmlns:r="http://schemas.openxmlformats.org/officeDocument/2006/relationships" id="258" r:id="R10fbfeba1c714dcf"/>
    <p:sldId xmlns:r="http://schemas.openxmlformats.org/officeDocument/2006/relationships" id="259" r:id="R87584491af1b4109"/>
    <p:sldId xmlns:r="http://schemas.openxmlformats.org/officeDocument/2006/relationships" id="260" r:id="R0a81e81478ab4674"/>
    <p:sldId xmlns:r="http://schemas.openxmlformats.org/officeDocument/2006/relationships" id="261" r:id="R55bc096539a94866"/>
    <p:sldId xmlns:r="http://schemas.openxmlformats.org/officeDocument/2006/relationships" id="262" r:id="R17191db925d2413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14298258fb04815" /><Relationship Type="http://schemas.openxmlformats.org/officeDocument/2006/relationships/slide" Target="/ppt/slides/slide1.xml" Id="Rbda14bcb72a44038" /><Relationship Type="http://schemas.openxmlformats.org/officeDocument/2006/relationships/slide" Target="/ppt/slides/slide2.xml" Id="R4e322f6e41694b72" /><Relationship Type="http://schemas.openxmlformats.org/officeDocument/2006/relationships/slide" Target="/ppt/slides/slide3.xml" Id="R10fbfeba1c714dcf" /><Relationship Type="http://schemas.openxmlformats.org/officeDocument/2006/relationships/slide" Target="/ppt/slides/slide4.xml" Id="R87584491af1b4109" /><Relationship Type="http://schemas.openxmlformats.org/officeDocument/2006/relationships/slide" Target="/ppt/slides/slide5.xml" Id="R0a81e81478ab4674" /><Relationship Type="http://schemas.openxmlformats.org/officeDocument/2006/relationships/slide" Target="/ppt/slides/slide6.xml" Id="R55bc096539a94866" /><Relationship Type="http://schemas.openxmlformats.org/officeDocument/2006/relationships/slide" Target="/ppt/slides/slide7.xml" Id="R17191db925d2413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a053917c339458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263798542d24b6b" /><Relationship Type="http://schemas.openxmlformats.org/officeDocument/2006/relationships/theme" Target="/ppt/slideMasters/theme/theme1.xml" Id="R9f87cecd0e544aa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263798542d24b6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bcdfa48a3e2428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f5a5abff9a94c1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be2997ba50d491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69d10265219481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30077ffc334437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b5e851a961247e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cb1b982345d479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SKREIA REGNSKAP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SKREIA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SKREIA REGNSKAP AS ble etablert [år] og holder til i Skreia.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SKREIA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SKREIA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SKREIA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30 320 711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2 538 102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2 054 692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4 799 381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14 744 416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SKREIA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MJØSA INVESTERING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SKREIA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2848 Skreia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61 16 86 80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982 363 543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SKREIA REGNSKAP AS</a:t>
            </a:r>
          </a:p>
        </p:txBody>
      </p:sp>
    </p:spTree>
  </p:cSld>
  <p:clrMapOvr>
    <a:masterClrMapping xmlns:a="http://schemas.openxmlformats.org/drawingml/2006/main"/>
  </p:clrMapOvr>
</p:sld>
</file>