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0be59e7a4945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c1cd904561460e"/>
  </p:sldMasterIdLst>
  <p:sldIdLst>
    <p:sldId xmlns:r="http://schemas.openxmlformats.org/officeDocument/2006/relationships" id="256" r:id="Ra6d7117379c24e95"/>
    <p:sldId xmlns:r="http://schemas.openxmlformats.org/officeDocument/2006/relationships" id="257" r:id="Rbb9d26f69cf54e44"/>
    <p:sldId xmlns:r="http://schemas.openxmlformats.org/officeDocument/2006/relationships" id="258" r:id="Rf1cbdd90d6644e3a"/>
    <p:sldId xmlns:r="http://schemas.openxmlformats.org/officeDocument/2006/relationships" id="259" r:id="Ra68280b3a8a44485"/>
    <p:sldId xmlns:r="http://schemas.openxmlformats.org/officeDocument/2006/relationships" id="260" r:id="Race4533a1f5a44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c1cd904561460e" /><Relationship Type="http://schemas.openxmlformats.org/officeDocument/2006/relationships/slide" Target="/ppt/slides/slide1.xml" Id="Ra6d7117379c24e95" /><Relationship Type="http://schemas.openxmlformats.org/officeDocument/2006/relationships/slide" Target="/ppt/slides/slide2.xml" Id="Rbb9d26f69cf54e44" /><Relationship Type="http://schemas.openxmlformats.org/officeDocument/2006/relationships/slide" Target="/ppt/slides/slide3.xml" Id="Rf1cbdd90d6644e3a" /><Relationship Type="http://schemas.openxmlformats.org/officeDocument/2006/relationships/slide" Target="/ppt/slides/slide4.xml" Id="Ra68280b3a8a44485" /><Relationship Type="http://schemas.openxmlformats.org/officeDocument/2006/relationships/slide" Target="/ppt/slides/slide5.xml" Id="Race4533a1f5a44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8ef01ef1144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230afd6d44bf8" /><Relationship Type="http://schemas.openxmlformats.org/officeDocument/2006/relationships/theme" Target="/ppt/slideMasters/theme/theme1.xml" Id="Rbcba147e267e43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2230afd6d44b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dd6ee94a847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d85facf8645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7171173d442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0d38999f541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b09106dab4a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HOLBERG NORDEN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HOLBERG NORDEN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HOLBERG NORDEN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HOLBERG NORDEN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HOLBERG NORDEN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HOLBERG NORDEN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Nygårdsgaten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21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post@holberg.no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www.holberg.no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982 371 910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HOLBERG NORDEN</a:t>
            </a:r>
          </a:p>
        </p:txBody>
      </p:sp>
    </p:spTree>
  </p:cSld>
  <p:clrMapOvr>
    <a:masterClrMapping xmlns:a="http://schemas.openxmlformats.org/drawingml/2006/main"/>
  </p:clrMapOvr>
</p:sld>
</file>