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8de687aec47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ebc878f254e11"/>
  </p:sldMasterIdLst>
  <p:sldIdLst>
    <p:sldId xmlns:r="http://schemas.openxmlformats.org/officeDocument/2006/relationships" id="256" r:id="R2994e1b4448f47a5"/>
    <p:sldId xmlns:r="http://schemas.openxmlformats.org/officeDocument/2006/relationships" id="257" r:id="R917f8db96cf346f7"/>
    <p:sldId xmlns:r="http://schemas.openxmlformats.org/officeDocument/2006/relationships" id="258" r:id="R05713d41e6c843ff"/>
    <p:sldId xmlns:r="http://schemas.openxmlformats.org/officeDocument/2006/relationships" id="259" r:id="R830f5ec581dd48bc"/>
    <p:sldId xmlns:r="http://schemas.openxmlformats.org/officeDocument/2006/relationships" id="260" r:id="R943f70ff249243bf"/>
    <p:sldId xmlns:r="http://schemas.openxmlformats.org/officeDocument/2006/relationships" id="261" r:id="Ree4433fd03e54729"/>
    <p:sldId xmlns:r="http://schemas.openxmlformats.org/officeDocument/2006/relationships" id="262" r:id="Rf7925c4e617a4e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ebc878f254e11" /><Relationship Type="http://schemas.openxmlformats.org/officeDocument/2006/relationships/slide" Target="/ppt/slides/slide1.xml" Id="R2994e1b4448f47a5" /><Relationship Type="http://schemas.openxmlformats.org/officeDocument/2006/relationships/slide" Target="/ppt/slides/slide2.xml" Id="R917f8db96cf346f7" /><Relationship Type="http://schemas.openxmlformats.org/officeDocument/2006/relationships/slide" Target="/ppt/slides/slide3.xml" Id="R05713d41e6c843ff" /><Relationship Type="http://schemas.openxmlformats.org/officeDocument/2006/relationships/slide" Target="/ppt/slides/slide4.xml" Id="R830f5ec581dd48bc" /><Relationship Type="http://schemas.openxmlformats.org/officeDocument/2006/relationships/slide" Target="/ppt/slides/slide5.xml" Id="R943f70ff249243bf" /><Relationship Type="http://schemas.openxmlformats.org/officeDocument/2006/relationships/slide" Target="/ppt/slides/slide6.xml" Id="Ree4433fd03e54729" /><Relationship Type="http://schemas.openxmlformats.org/officeDocument/2006/relationships/slide" Target="/ppt/slides/slide7.xml" Id="Rf7925c4e617a4e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783051e7c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845fc257a4997" /><Relationship Type="http://schemas.openxmlformats.org/officeDocument/2006/relationships/theme" Target="/ppt/slideMasters/theme/theme1.xml" Id="R17231dc2f780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845fc257a49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49fc75449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eb7fc645d49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46c413a76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03568f5a3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1268b146e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3fd3ff56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30f418ee2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G.A. BUD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G.A. BUD SERVICE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2 624 199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KALLEVIK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982 390 303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G.A. BUD SERVICE AS</a:t>
            </a:r>
          </a:p>
        </p:txBody>
      </p:sp>
    </p:spTree>
  </p:cSld>
  <p:clrMapOvr>
    <a:masterClrMapping xmlns:a="http://schemas.openxmlformats.org/drawingml/2006/main"/>
  </p:clrMapOvr>
</p:sld>
</file>