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da4b70be6e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2d7deaf4a4f80"/>
  </p:sldMasterIdLst>
  <p:sldIdLst>
    <p:sldId xmlns:r="http://schemas.openxmlformats.org/officeDocument/2006/relationships" id="256" r:id="R95cbd9d76b75417c"/>
    <p:sldId xmlns:r="http://schemas.openxmlformats.org/officeDocument/2006/relationships" id="257" r:id="Re63892357240400f"/>
    <p:sldId xmlns:r="http://schemas.openxmlformats.org/officeDocument/2006/relationships" id="258" r:id="R7e25ef291e1b4bf1"/>
    <p:sldId xmlns:r="http://schemas.openxmlformats.org/officeDocument/2006/relationships" id="259" r:id="R19900d9400c0480b"/>
    <p:sldId xmlns:r="http://schemas.openxmlformats.org/officeDocument/2006/relationships" id="260" r:id="R6bcb25384a194f06"/>
    <p:sldId xmlns:r="http://schemas.openxmlformats.org/officeDocument/2006/relationships" id="261" r:id="R7db92c508f454e3f"/>
    <p:sldId xmlns:r="http://schemas.openxmlformats.org/officeDocument/2006/relationships" id="262" r:id="Re135d5d01f0e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2d7deaf4a4f80" /><Relationship Type="http://schemas.openxmlformats.org/officeDocument/2006/relationships/slide" Target="/ppt/slides/slide1.xml" Id="R95cbd9d76b75417c" /><Relationship Type="http://schemas.openxmlformats.org/officeDocument/2006/relationships/slide" Target="/ppt/slides/slide2.xml" Id="Re63892357240400f" /><Relationship Type="http://schemas.openxmlformats.org/officeDocument/2006/relationships/slide" Target="/ppt/slides/slide3.xml" Id="R7e25ef291e1b4bf1" /><Relationship Type="http://schemas.openxmlformats.org/officeDocument/2006/relationships/slide" Target="/ppt/slides/slide4.xml" Id="R19900d9400c0480b" /><Relationship Type="http://schemas.openxmlformats.org/officeDocument/2006/relationships/slide" Target="/ppt/slides/slide5.xml" Id="R6bcb25384a194f06" /><Relationship Type="http://schemas.openxmlformats.org/officeDocument/2006/relationships/slide" Target="/ppt/slides/slide6.xml" Id="R7db92c508f454e3f" /><Relationship Type="http://schemas.openxmlformats.org/officeDocument/2006/relationships/slide" Target="/ppt/slides/slide7.xml" Id="Re135d5d01f0e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3d3d47e63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f01499553407a" /><Relationship Type="http://schemas.openxmlformats.org/officeDocument/2006/relationships/theme" Target="/ppt/slideMasters/theme/theme1.xml" Id="Ra56cf4291cf6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f0149955340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f45e6f389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cb1e067845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55a8dfcb8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b9e67c4a7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695e93e774d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bebf6bc3c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2951b0aa643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ENTERPRISE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ENTERPRISE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1 112 442 597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344 585 089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282 804 803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141 357 070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643 919 686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kundesenteret@visma.no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982 410 339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ENTERPRISE AS</a:t>
            </a:r>
          </a:p>
        </p:txBody>
      </p:sp>
    </p:spTree>
  </p:cSld>
  <p:clrMapOvr>
    <a:masterClrMapping xmlns:a="http://schemas.openxmlformats.org/drawingml/2006/main"/>
  </p:clrMapOvr>
</p:sld>
</file>