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a58e57fd754f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9c3e488028423f"/>
  </p:sldMasterIdLst>
  <p:sldIdLst>
    <p:sldId xmlns:r="http://schemas.openxmlformats.org/officeDocument/2006/relationships" id="256" r:id="Rd1b03b7b3d194bb3"/>
    <p:sldId xmlns:r="http://schemas.openxmlformats.org/officeDocument/2006/relationships" id="257" r:id="R2c4368166ae74200"/>
    <p:sldId xmlns:r="http://schemas.openxmlformats.org/officeDocument/2006/relationships" id="258" r:id="R49e73985f1f54e06"/>
    <p:sldId xmlns:r="http://schemas.openxmlformats.org/officeDocument/2006/relationships" id="259" r:id="R3479e84652d548fe"/>
    <p:sldId xmlns:r="http://schemas.openxmlformats.org/officeDocument/2006/relationships" id="260" r:id="Rec32fa0622274005"/>
    <p:sldId xmlns:r="http://schemas.openxmlformats.org/officeDocument/2006/relationships" id="261" r:id="Rf50767b72dd6484d"/>
    <p:sldId xmlns:r="http://schemas.openxmlformats.org/officeDocument/2006/relationships" id="262" r:id="R7602ddc0f1d84d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9c3e488028423f" /><Relationship Type="http://schemas.openxmlformats.org/officeDocument/2006/relationships/slide" Target="/ppt/slides/slide1.xml" Id="Rd1b03b7b3d194bb3" /><Relationship Type="http://schemas.openxmlformats.org/officeDocument/2006/relationships/slide" Target="/ppt/slides/slide2.xml" Id="R2c4368166ae74200" /><Relationship Type="http://schemas.openxmlformats.org/officeDocument/2006/relationships/slide" Target="/ppt/slides/slide3.xml" Id="R49e73985f1f54e06" /><Relationship Type="http://schemas.openxmlformats.org/officeDocument/2006/relationships/slide" Target="/ppt/slides/slide4.xml" Id="R3479e84652d548fe" /><Relationship Type="http://schemas.openxmlformats.org/officeDocument/2006/relationships/slide" Target="/ppt/slides/slide5.xml" Id="Rec32fa0622274005" /><Relationship Type="http://schemas.openxmlformats.org/officeDocument/2006/relationships/slide" Target="/ppt/slides/slide6.xml" Id="Rf50767b72dd6484d" /><Relationship Type="http://schemas.openxmlformats.org/officeDocument/2006/relationships/slide" Target="/ppt/slides/slide7.xml" Id="R7602ddc0f1d84d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9cc175b0744b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e7ad294f34291" /><Relationship Type="http://schemas.openxmlformats.org/officeDocument/2006/relationships/theme" Target="/ppt/slideMasters/theme/theme1.xml" Id="R999d8a59bf0a44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0e7ad294f342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301f2b08840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c03f188e341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3a1287fd24b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eed1571c047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a58503b0442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817517c5f43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ea822dfb343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MYKLAND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MYKLAND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MYKLAND INVEST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MYKLAND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MYKLAND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MYKLAND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1 654 561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11 981 429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11 996 948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MYKLAND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MALVIN INGEBRIGTSEN  –  99,7 %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SIGRUNN BJØRKLUND INGEBRIGTSEN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MYKLAND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08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roy.m.ingebrigtsen@ey.no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982 428 106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MYKLAND INVEST AS</a:t>
            </a:r>
          </a:p>
        </p:txBody>
      </p:sp>
    </p:spTree>
  </p:cSld>
  <p:clrMapOvr>
    <a:masterClrMapping xmlns:a="http://schemas.openxmlformats.org/drawingml/2006/main"/>
  </p:clrMapOvr>
</p:sld>
</file>