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7ea5b663a947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a53aa76dee44df"/>
  </p:sldMasterIdLst>
  <p:sldIdLst>
    <p:sldId xmlns:r="http://schemas.openxmlformats.org/officeDocument/2006/relationships" id="256" r:id="Rb96b544c3bee47d2"/>
    <p:sldId xmlns:r="http://schemas.openxmlformats.org/officeDocument/2006/relationships" id="257" r:id="R4fe5f87c8bc94485"/>
    <p:sldId xmlns:r="http://schemas.openxmlformats.org/officeDocument/2006/relationships" id="258" r:id="R7aa5238c00254ba5"/>
    <p:sldId xmlns:r="http://schemas.openxmlformats.org/officeDocument/2006/relationships" id="259" r:id="R72540d9a6899434b"/>
    <p:sldId xmlns:r="http://schemas.openxmlformats.org/officeDocument/2006/relationships" id="260" r:id="R08d927227f2a4e39"/>
    <p:sldId xmlns:r="http://schemas.openxmlformats.org/officeDocument/2006/relationships" id="261" r:id="R4d7cb7b3271044f6"/>
    <p:sldId xmlns:r="http://schemas.openxmlformats.org/officeDocument/2006/relationships" id="262" r:id="R77b4d9caf81d41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a53aa76dee44df" /><Relationship Type="http://schemas.openxmlformats.org/officeDocument/2006/relationships/slide" Target="/ppt/slides/slide1.xml" Id="Rb96b544c3bee47d2" /><Relationship Type="http://schemas.openxmlformats.org/officeDocument/2006/relationships/slide" Target="/ppt/slides/slide2.xml" Id="R4fe5f87c8bc94485" /><Relationship Type="http://schemas.openxmlformats.org/officeDocument/2006/relationships/slide" Target="/ppt/slides/slide3.xml" Id="R7aa5238c00254ba5" /><Relationship Type="http://schemas.openxmlformats.org/officeDocument/2006/relationships/slide" Target="/ppt/slides/slide4.xml" Id="R72540d9a6899434b" /><Relationship Type="http://schemas.openxmlformats.org/officeDocument/2006/relationships/slide" Target="/ppt/slides/slide5.xml" Id="R08d927227f2a4e39" /><Relationship Type="http://schemas.openxmlformats.org/officeDocument/2006/relationships/slide" Target="/ppt/slides/slide6.xml" Id="R4d7cb7b3271044f6" /><Relationship Type="http://schemas.openxmlformats.org/officeDocument/2006/relationships/slide" Target="/ppt/slides/slide7.xml" Id="R77b4d9caf81d41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77a56306814b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fab000c7745cd" /><Relationship Type="http://schemas.openxmlformats.org/officeDocument/2006/relationships/theme" Target="/ppt/slideMasters/theme/theme1.xml" Id="R8f8ff56a9de84d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3fab000c7745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9b64d80494f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f64935f1a49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67c29915847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e7e0683a04c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da2ad04b646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a78d21e6a42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e882ad0ba4d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HARINGCO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HARINGCO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HARINGCO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HARINGCO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HARINGCO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HARINGCO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212 451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2 067 775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2 067 775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HARINGCO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ÅSMUND LØVMO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HARINGCO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Harald Løvmo, Siriusvegen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harlovmo@gmail.com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982 449 383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HARINGCO AS</a:t>
            </a:r>
          </a:p>
        </p:txBody>
      </p:sp>
    </p:spTree>
  </p:cSld>
  <p:clrMapOvr>
    <a:masterClrMapping xmlns:a="http://schemas.openxmlformats.org/drawingml/2006/main"/>
  </p:clrMapOvr>
</p:sld>
</file>