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ceee6f65024f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2659cc1e1b4174"/>
  </p:sldMasterIdLst>
  <p:sldIdLst>
    <p:sldId xmlns:r="http://schemas.openxmlformats.org/officeDocument/2006/relationships" id="256" r:id="Rd503589e1c6f4317"/>
    <p:sldId xmlns:r="http://schemas.openxmlformats.org/officeDocument/2006/relationships" id="257" r:id="R24b024f341df4b00"/>
    <p:sldId xmlns:r="http://schemas.openxmlformats.org/officeDocument/2006/relationships" id="258" r:id="Rc6f848cbea814abc"/>
    <p:sldId xmlns:r="http://schemas.openxmlformats.org/officeDocument/2006/relationships" id="259" r:id="Rd4d45552fc294f68"/>
    <p:sldId xmlns:r="http://schemas.openxmlformats.org/officeDocument/2006/relationships" id="260" r:id="R20ccbeddfbb84fa6"/>
    <p:sldId xmlns:r="http://schemas.openxmlformats.org/officeDocument/2006/relationships" id="261" r:id="R0ee5eb38aea54e50"/>
    <p:sldId xmlns:r="http://schemas.openxmlformats.org/officeDocument/2006/relationships" id="262" r:id="R0f0a1049b86446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2659cc1e1b4174" /><Relationship Type="http://schemas.openxmlformats.org/officeDocument/2006/relationships/slide" Target="/ppt/slides/slide1.xml" Id="Rd503589e1c6f4317" /><Relationship Type="http://schemas.openxmlformats.org/officeDocument/2006/relationships/slide" Target="/ppt/slides/slide2.xml" Id="R24b024f341df4b00" /><Relationship Type="http://schemas.openxmlformats.org/officeDocument/2006/relationships/slide" Target="/ppt/slides/slide3.xml" Id="Rc6f848cbea814abc" /><Relationship Type="http://schemas.openxmlformats.org/officeDocument/2006/relationships/slide" Target="/ppt/slides/slide4.xml" Id="Rd4d45552fc294f68" /><Relationship Type="http://schemas.openxmlformats.org/officeDocument/2006/relationships/slide" Target="/ppt/slides/slide5.xml" Id="R20ccbeddfbb84fa6" /><Relationship Type="http://schemas.openxmlformats.org/officeDocument/2006/relationships/slide" Target="/ppt/slides/slide6.xml" Id="R0ee5eb38aea54e50" /><Relationship Type="http://schemas.openxmlformats.org/officeDocument/2006/relationships/slide" Target="/ppt/slides/slide7.xml" Id="R0f0a1049b86446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5d976dadbd4c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0787fde9c4237" /><Relationship Type="http://schemas.openxmlformats.org/officeDocument/2006/relationships/theme" Target="/ppt/slideMasters/theme/theme1.xml" Id="R24b7ae378c544c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80787fde9c42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2d048feca49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ad413a00149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841d3a33541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022b2163342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cdfd90fb84e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a2db6baa34d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170b8800249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TELENOR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ASA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−1 139 000 000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20 525 000 000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109 129 000 000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211 512 000 000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NÆRINGS- OG FISKERIDEPARTEMENTET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FOLKETRYGDFONDET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CITIBANK, N.A.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Snarøyveien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89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www.telenor.no/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982 463 718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ASA</a:t>
            </a:r>
          </a:p>
        </p:txBody>
      </p:sp>
    </p:spTree>
  </p:cSld>
  <p:clrMapOvr>
    <a:masterClrMapping xmlns:a="http://schemas.openxmlformats.org/drawingml/2006/main"/>
  </p:clrMapOvr>
</p:sld>
</file>