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71d8d6212048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79a2c17b624dc1"/>
  </p:sldMasterIdLst>
  <p:sldIdLst>
    <p:sldId xmlns:r="http://schemas.openxmlformats.org/officeDocument/2006/relationships" id="256" r:id="R1a40d3fd93644522"/>
    <p:sldId xmlns:r="http://schemas.openxmlformats.org/officeDocument/2006/relationships" id="257" r:id="Rd34d55be370545c4"/>
    <p:sldId xmlns:r="http://schemas.openxmlformats.org/officeDocument/2006/relationships" id="258" r:id="Rd7248eebfd844018"/>
    <p:sldId xmlns:r="http://schemas.openxmlformats.org/officeDocument/2006/relationships" id="259" r:id="R15569746371a4689"/>
    <p:sldId xmlns:r="http://schemas.openxmlformats.org/officeDocument/2006/relationships" id="260" r:id="Rcaa6756b3dae4067"/>
    <p:sldId xmlns:r="http://schemas.openxmlformats.org/officeDocument/2006/relationships" id="261" r:id="R696ff5c3d3e74aa5"/>
    <p:sldId xmlns:r="http://schemas.openxmlformats.org/officeDocument/2006/relationships" id="262" r:id="R803bd9ddc38647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79a2c17b624dc1" /><Relationship Type="http://schemas.openxmlformats.org/officeDocument/2006/relationships/slide" Target="/ppt/slides/slide1.xml" Id="R1a40d3fd93644522" /><Relationship Type="http://schemas.openxmlformats.org/officeDocument/2006/relationships/slide" Target="/ppt/slides/slide2.xml" Id="Rd34d55be370545c4" /><Relationship Type="http://schemas.openxmlformats.org/officeDocument/2006/relationships/slide" Target="/ppt/slides/slide3.xml" Id="Rd7248eebfd844018" /><Relationship Type="http://schemas.openxmlformats.org/officeDocument/2006/relationships/slide" Target="/ppt/slides/slide4.xml" Id="R15569746371a4689" /><Relationship Type="http://schemas.openxmlformats.org/officeDocument/2006/relationships/slide" Target="/ppt/slides/slide5.xml" Id="Rcaa6756b3dae4067" /><Relationship Type="http://schemas.openxmlformats.org/officeDocument/2006/relationships/slide" Target="/ppt/slides/slide6.xml" Id="R696ff5c3d3e74aa5" /><Relationship Type="http://schemas.openxmlformats.org/officeDocument/2006/relationships/slide" Target="/ppt/slides/slide7.xml" Id="R803bd9ddc38647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32c14a77974c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0aefa11194b17" /><Relationship Type="http://schemas.openxmlformats.org/officeDocument/2006/relationships/theme" Target="/ppt/slideMasters/theme/theme1.xml" Id="R7df30d1d131349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b0aefa11194b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e230905a446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2467b061c45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c5913e5f244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42bb92d7f45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c387878124d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de5de70ac49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0af41912447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CENIUS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CENIUS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−1 618 271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−1 730 607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42 918 139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42 992 842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HALVARD SCHIE KILDE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Halvard S. Kilde, Lindebergveien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982 483 956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CENIUS AS</a:t>
            </a:r>
          </a:p>
        </p:txBody>
      </p:sp>
    </p:spTree>
  </p:cSld>
  <p:clrMapOvr>
    <a:masterClrMapping xmlns:a="http://schemas.openxmlformats.org/drawingml/2006/main"/>
  </p:clrMapOvr>
</p:sld>
</file>