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1fb5497b664b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5e24a520714da6"/>
  </p:sldMasterIdLst>
  <p:sldIdLst>
    <p:sldId xmlns:r="http://schemas.openxmlformats.org/officeDocument/2006/relationships" id="256" r:id="Raa05a2af7edb4865"/>
    <p:sldId xmlns:r="http://schemas.openxmlformats.org/officeDocument/2006/relationships" id="257" r:id="Re57c1fc3dbc249c3"/>
    <p:sldId xmlns:r="http://schemas.openxmlformats.org/officeDocument/2006/relationships" id="258" r:id="R225384ea57074905"/>
    <p:sldId xmlns:r="http://schemas.openxmlformats.org/officeDocument/2006/relationships" id="259" r:id="R9534b0d1e1564d8b"/>
    <p:sldId xmlns:r="http://schemas.openxmlformats.org/officeDocument/2006/relationships" id="260" r:id="Rb126728e8e464b0e"/>
    <p:sldId xmlns:r="http://schemas.openxmlformats.org/officeDocument/2006/relationships" id="261" r:id="R9574640d66e9452f"/>
    <p:sldId xmlns:r="http://schemas.openxmlformats.org/officeDocument/2006/relationships" id="262" r:id="Re6db9514ba844f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5e24a520714da6" /><Relationship Type="http://schemas.openxmlformats.org/officeDocument/2006/relationships/slide" Target="/ppt/slides/slide1.xml" Id="Raa05a2af7edb4865" /><Relationship Type="http://schemas.openxmlformats.org/officeDocument/2006/relationships/slide" Target="/ppt/slides/slide2.xml" Id="Re57c1fc3dbc249c3" /><Relationship Type="http://schemas.openxmlformats.org/officeDocument/2006/relationships/slide" Target="/ppt/slides/slide3.xml" Id="R225384ea57074905" /><Relationship Type="http://schemas.openxmlformats.org/officeDocument/2006/relationships/slide" Target="/ppt/slides/slide4.xml" Id="R9534b0d1e1564d8b" /><Relationship Type="http://schemas.openxmlformats.org/officeDocument/2006/relationships/slide" Target="/ppt/slides/slide5.xml" Id="Rb126728e8e464b0e" /><Relationship Type="http://schemas.openxmlformats.org/officeDocument/2006/relationships/slide" Target="/ppt/slides/slide6.xml" Id="R9574640d66e9452f" /><Relationship Type="http://schemas.openxmlformats.org/officeDocument/2006/relationships/slide" Target="/ppt/slides/slide7.xml" Id="Re6db9514ba844f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4e93b21e0740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c8f41be7f4cfa" /><Relationship Type="http://schemas.openxmlformats.org/officeDocument/2006/relationships/theme" Target="/ppt/slideMasters/theme/theme1.xml" Id="R567ca0a2153e4f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3c8f41be7f4c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3d9c3af824d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f64ea738b4e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09d365f3e40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b238b8b444c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b4b2d095344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a7b5331a446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866cfcf4b43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GP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GP ØKONOMI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19 541 689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1 230 670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6 214 208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GP-GRUPPEN AS  –  71,4 %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DATSUR AS  –  15,2 %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BRUVIK-MEYER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KATHRINE HEIDE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GP ØKONOMI AS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KRISTIN DAHL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allé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1777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21 39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982 508 029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