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8a351c3ef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37f097ffe4483"/>
  </p:sldMasterIdLst>
  <p:sldIdLst>
    <p:sldId xmlns:r="http://schemas.openxmlformats.org/officeDocument/2006/relationships" id="256" r:id="Rc692f6cb28e04542"/>
    <p:sldId xmlns:r="http://schemas.openxmlformats.org/officeDocument/2006/relationships" id="257" r:id="R31ab30fcc51d42b7"/>
    <p:sldId xmlns:r="http://schemas.openxmlformats.org/officeDocument/2006/relationships" id="258" r:id="R97021d313e414b64"/>
    <p:sldId xmlns:r="http://schemas.openxmlformats.org/officeDocument/2006/relationships" id="259" r:id="R4081432871c248c6"/>
    <p:sldId xmlns:r="http://schemas.openxmlformats.org/officeDocument/2006/relationships" id="260" r:id="R779a3eb189984b4d"/>
    <p:sldId xmlns:r="http://schemas.openxmlformats.org/officeDocument/2006/relationships" id="261" r:id="R50fefae1ce244d71"/>
    <p:sldId xmlns:r="http://schemas.openxmlformats.org/officeDocument/2006/relationships" id="262" r:id="Rdd7abe02023e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37f097ffe4483" /><Relationship Type="http://schemas.openxmlformats.org/officeDocument/2006/relationships/slide" Target="/ppt/slides/slide1.xml" Id="Rc692f6cb28e04542" /><Relationship Type="http://schemas.openxmlformats.org/officeDocument/2006/relationships/slide" Target="/ppt/slides/slide2.xml" Id="R31ab30fcc51d42b7" /><Relationship Type="http://schemas.openxmlformats.org/officeDocument/2006/relationships/slide" Target="/ppt/slides/slide3.xml" Id="R97021d313e414b64" /><Relationship Type="http://schemas.openxmlformats.org/officeDocument/2006/relationships/slide" Target="/ppt/slides/slide4.xml" Id="R4081432871c248c6" /><Relationship Type="http://schemas.openxmlformats.org/officeDocument/2006/relationships/slide" Target="/ppt/slides/slide5.xml" Id="R779a3eb189984b4d" /><Relationship Type="http://schemas.openxmlformats.org/officeDocument/2006/relationships/slide" Target="/ppt/slides/slide6.xml" Id="R50fefae1ce244d71" /><Relationship Type="http://schemas.openxmlformats.org/officeDocument/2006/relationships/slide" Target="/ppt/slides/slide7.xml" Id="Rdd7abe02023e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de9fcc8b2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9f58b57046ac" /><Relationship Type="http://schemas.openxmlformats.org/officeDocument/2006/relationships/theme" Target="/ppt/slideMasters/theme/theme1.xml" Id="Re5179511e118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d9f58b570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37f5548cf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8538cf69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969d66f4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cd64301ef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120079485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775a6f4a3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eaad6376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54 924 121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8 607 774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15 773 581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438 063 457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440 995 801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W WILHELMSEN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ARCATUM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982 513 022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INVEST AS</a:t>
            </a:r>
          </a:p>
        </p:txBody>
      </p:sp>
    </p:spTree>
  </p:cSld>
  <p:clrMapOvr>
    <a:masterClrMapping xmlns:a="http://schemas.openxmlformats.org/drawingml/2006/main"/>
  </p:clrMapOvr>
</p:sld>
</file>