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e96368daca4e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0bbb2901d7494c"/>
  </p:sldMasterIdLst>
  <p:sldIdLst>
    <p:sldId xmlns:r="http://schemas.openxmlformats.org/officeDocument/2006/relationships" id="256" r:id="R6c77372022d946bc"/>
    <p:sldId xmlns:r="http://schemas.openxmlformats.org/officeDocument/2006/relationships" id="257" r:id="R0bd0c204b80f4683"/>
    <p:sldId xmlns:r="http://schemas.openxmlformats.org/officeDocument/2006/relationships" id="258" r:id="Rc395293797e34d48"/>
    <p:sldId xmlns:r="http://schemas.openxmlformats.org/officeDocument/2006/relationships" id="259" r:id="R5fdcedebb8104130"/>
    <p:sldId xmlns:r="http://schemas.openxmlformats.org/officeDocument/2006/relationships" id="260" r:id="Rdfafbbbae05340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0bbb2901d7494c" /><Relationship Type="http://schemas.openxmlformats.org/officeDocument/2006/relationships/slide" Target="/ppt/slides/slide1.xml" Id="R6c77372022d946bc" /><Relationship Type="http://schemas.openxmlformats.org/officeDocument/2006/relationships/slide" Target="/ppt/slides/slide2.xml" Id="R0bd0c204b80f4683" /><Relationship Type="http://schemas.openxmlformats.org/officeDocument/2006/relationships/slide" Target="/ppt/slides/slide3.xml" Id="Rc395293797e34d48" /><Relationship Type="http://schemas.openxmlformats.org/officeDocument/2006/relationships/slide" Target="/ppt/slides/slide4.xml" Id="R5fdcedebb8104130" /><Relationship Type="http://schemas.openxmlformats.org/officeDocument/2006/relationships/slide" Target="/ppt/slides/slide5.xml" Id="Rdfafbbbae05340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ee96aa65b540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52957547f406f" /><Relationship Type="http://schemas.openxmlformats.org/officeDocument/2006/relationships/theme" Target="/ppt/slideMasters/theme/theme1.xml" Id="R2f274bc1298d43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a52957547f40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5f3b618fb49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d5d15428348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c1ff610bc4b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30fe2c25f4d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7bc61515542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HOLBERG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HOLBERG NORGE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Nygårdsgaten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post@holberg.no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982 524 490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