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ba730a529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3682f121a4885"/>
  </p:sldMasterIdLst>
  <p:sldIdLst>
    <p:sldId xmlns:r="http://schemas.openxmlformats.org/officeDocument/2006/relationships" id="256" r:id="R73b5f41beae64956"/>
    <p:sldId xmlns:r="http://schemas.openxmlformats.org/officeDocument/2006/relationships" id="257" r:id="R3d53c84b01ba42c8"/>
    <p:sldId xmlns:r="http://schemas.openxmlformats.org/officeDocument/2006/relationships" id="258" r:id="R711200cda52846fb"/>
    <p:sldId xmlns:r="http://schemas.openxmlformats.org/officeDocument/2006/relationships" id="259" r:id="R2410a5a12e9c4826"/>
    <p:sldId xmlns:r="http://schemas.openxmlformats.org/officeDocument/2006/relationships" id="260" r:id="Rb382711882cb4073"/>
    <p:sldId xmlns:r="http://schemas.openxmlformats.org/officeDocument/2006/relationships" id="261" r:id="Rf079e172c75c4a09"/>
    <p:sldId xmlns:r="http://schemas.openxmlformats.org/officeDocument/2006/relationships" id="262" r:id="Rde53f0ffafb3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3682f121a4885" /><Relationship Type="http://schemas.openxmlformats.org/officeDocument/2006/relationships/slide" Target="/ppt/slides/slide1.xml" Id="R73b5f41beae64956" /><Relationship Type="http://schemas.openxmlformats.org/officeDocument/2006/relationships/slide" Target="/ppt/slides/slide2.xml" Id="R3d53c84b01ba42c8" /><Relationship Type="http://schemas.openxmlformats.org/officeDocument/2006/relationships/slide" Target="/ppt/slides/slide3.xml" Id="R711200cda52846fb" /><Relationship Type="http://schemas.openxmlformats.org/officeDocument/2006/relationships/slide" Target="/ppt/slides/slide4.xml" Id="R2410a5a12e9c4826" /><Relationship Type="http://schemas.openxmlformats.org/officeDocument/2006/relationships/slide" Target="/ppt/slides/slide5.xml" Id="Rb382711882cb4073" /><Relationship Type="http://schemas.openxmlformats.org/officeDocument/2006/relationships/slide" Target="/ppt/slides/slide6.xml" Id="Rf079e172c75c4a09" /><Relationship Type="http://schemas.openxmlformats.org/officeDocument/2006/relationships/slide" Target="/ppt/slides/slide7.xml" Id="Rde53f0ffafb3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fe61703d3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20a870074efe" /><Relationship Type="http://schemas.openxmlformats.org/officeDocument/2006/relationships/theme" Target="/ppt/slideMasters/theme/theme1.xml" Id="R3de9ff2da2d4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620a87007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922e55b1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274d48332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94b0fa1c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7380cd7f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77087f03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79dae53c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2a038c69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FORTUNO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FORTUNO INVEST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HELEN BRUDELI KVARBERG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May Helen Kvarberg, Øvre Nordheradsvegen 265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20 25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FORTUNO INVEST AS</a:t>
            </a:r>
          </a:p>
        </p:txBody>
      </p:sp>
    </p:spTree>
  </p:cSld>
  <p:clrMapOvr>
    <a:masterClrMapping xmlns:a="http://schemas.openxmlformats.org/drawingml/2006/main"/>
  </p:clrMapOvr>
</p:sld>
</file>