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7fad7510f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0d8d297be40b1"/>
  </p:sldMasterIdLst>
  <p:sldIdLst>
    <p:sldId xmlns:r="http://schemas.openxmlformats.org/officeDocument/2006/relationships" id="256" r:id="Rc14746353aba49ec"/>
    <p:sldId xmlns:r="http://schemas.openxmlformats.org/officeDocument/2006/relationships" id="257" r:id="R311837cd4907457b"/>
    <p:sldId xmlns:r="http://schemas.openxmlformats.org/officeDocument/2006/relationships" id="258" r:id="R581d53c88ebd4448"/>
    <p:sldId xmlns:r="http://schemas.openxmlformats.org/officeDocument/2006/relationships" id="259" r:id="Rd710b822080e4acf"/>
    <p:sldId xmlns:r="http://schemas.openxmlformats.org/officeDocument/2006/relationships" id="260" r:id="R415fb96bf3df4365"/>
    <p:sldId xmlns:r="http://schemas.openxmlformats.org/officeDocument/2006/relationships" id="261" r:id="R015970c8aea54ee8"/>
    <p:sldId xmlns:r="http://schemas.openxmlformats.org/officeDocument/2006/relationships" id="262" r:id="Re81bb988ac1c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0d8d297be40b1" /><Relationship Type="http://schemas.openxmlformats.org/officeDocument/2006/relationships/slide" Target="/ppt/slides/slide1.xml" Id="Rc14746353aba49ec" /><Relationship Type="http://schemas.openxmlformats.org/officeDocument/2006/relationships/slide" Target="/ppt/slides/slide2.xml" Id="R311837cd4907457b" /><Relationship Type="http://schemas.openxmlformats.org/officeDocument/2006/relationships/slide" Target="/ppt/slides/slide3.xml" Id="R581d53c88ebd4448" /><Relationship Type="http://schemas.openxmlformats.org/officeDocument/2006/relationships/slide" Target="/ppt/slides/slide4.xml" Id="Rd710b822080e4acf" /><Relationship Type="http://schemas.openxmlformats.org/officeDocument/2006/relationships/slide" Target="/ppt/slides/slide5.xml" Id="R415fb96bf3df4365" /><Relationship Type="http://schemas.openxmlformats.org/officeDocument/2006/relationships/slide" Target="/ppt/slides/slide6.xml" Id="R015970c8aea54ee8" /><Relationship Type="http://schemas.openxmlformats.org/officeDocument/2006/relationships/slide" Target="/ppt/slides/slide7.xml" Id="Re81bb988ac1c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104dbe637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d1b056254a31" /><Relationship Type="http://schemas.openxmlformats.org/officeDocument/2006/relationships/theme" Target="/ppt/slideMasters/theme/theme1.xml" Id="R9e759820b7ee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3d1b05625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2242ecfa2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0667f343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58937110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1948dfef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ffd0f4be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ed270df7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e69fef1a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ELFRIDA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ELFRIDA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16 369 102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185 803 489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189 962 218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INDAHL SOLBERG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BJØRN-ERIK INDAHL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982 534 712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ELFRIDA AS</a:t>
            </a:r>
          </a:p>
        </p:txBody>
      </p:sp>
    </p:spTree>
  </p:cSld>
  <p:clrMapOvr>
    <a:masterClrMapping xmlns:a="http://schemas.openxmlformats.org/drawingml/2006/main"/>
  </p:clrMapOvr>
</p:sld>
</file>