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d41f7a3ff164ac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94887ac2c364283"/>
  </p:sldMasterIdLst>
  <p:sldIdLst>
    <p:sldId xmlns:r="http://schemas.openxmlformats.org/officeDocument/2006/relationships" id="256" r:id="R9347f593208441e7"/>
    <p:sldId xmlns:r="http://schemas.openxmlformats.org/officeDocument/2006/relationships" id="257" r:id="Re6beb23abd7d484c"/>
    <p:sldId xmlns:r="http://schemas.openxmlformats.org/officeDocument/2006/relationships" id="258" r:id="Rffabf4d4153d4eb2"/>
    <p:sldId xmlns:r="http://schemas.openxmlformats.org/officeDocument/2006/relationships" id="259" r:id="R23e6284c64ad40e9"/>
    <p:sldId xmlns:r="http://schemas.openxmlformats.org/officeDocument/2006/relationships" id="260" r:id="R6b43e56837e24aa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94887ac2c364283" /><Relationship Type="http://schemas.openxmlformats.org/officeDocument/2006/relationships/slide" Target="/ppt/slides/slide1.xml" Id="R9347f593208441e7" /><Relationship Type="http://schemas.openxmlformats.org/officeDocument/2006/relationships/slide" Target="/ppt/slides/slide2.xml" Id="Re6beb23abd7d484c" /><Relationship Type="http://schemas.openxmlformats.org/officeDocument/2006/relationships/slide" Target="/ppt/slides/slide3.xml" Id="Rffabf4d4153d4eb2" /><Relationship Type="http://schemas.openxmlformats.org/officeDocument/2006/relationships/slide" Target="/ppt/slides/slide4.xml" Id="R23e6284c64ad40e9" /><Relationship Type="http://schemas.openxmlformats.org/officeDocument/2006/relationships/slide" Target="/ppt/slides/slide5.xml" Id="R6b43e56837e24aa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26ebb50c7b84f3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032ed08d77488b" /><Relationship Type="http://schemas.openxmlformats.org/officeDocument/2006/relationships/theme" Target="/ppt/slideMasters/theme/theme1.xml" Id="Rb74745c413304fe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d032ed08d77488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fd9047eea2478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8e0ea1a0744a7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6e20e47310488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3cba4b6279447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71d07a484a4ee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HEMNE UNGDOMSLAG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HEMNE UNGDOMSLAG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HEMNE UNGDOMSLAG ble etablert [år] og holder til i Kyrksæterøra.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HEMNE UNGDOMSLAG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HEMNE UNGDOMSLAG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HEMNE UNGDOMSLAG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v/ Arild Neshaug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7200 Kyrksæterøra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72 45 46 52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982 601 665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HEMNE UNGDOMSLAG</a:t>
            </a:r>
          </a:p>
        </p:txBody>
      </p:sp>
    </p:spTree>
  </p:cSld>
  <p:clrMapOvr>
    <a:masterClrMapping xmlns:a="http://schemas.openxmlformats.org/drawingml/2006/main"/>
  </p:clrMapOvr>
</p:sld>
</file>