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5020c908c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4346203eb4cec"/>
  </p:sldMasterIdLst>
  <p:sldIdLst>
    <p:sldId xmlns:r="http://schemas.openxmlformats.org/officeDocument/2006/relationships" id="256" r:id="Rf94fd55ac47142db"/>
    <p:sldId xmlns:r="http://schemas.openxmlformats.org/officeDocument/2006/relationships" id="257" r:id="R37fd171dadd64a9d"/>
    <p:sldId xmlns:r="http://schemas.openxmlformats.org/officeDocument/2006/relationships" id="258" r:id="R64babf70f2e74371"/>
    <p:sldId xmlns:r="http://schemas.openxmlformats.org/officeDocument/2006/relationships" id="259" r:id="R075bcc6aeb9e46ca"/>
    <p:sldId xmlns:r="http://schemas.openxmlformats.org/officeDocument/2006/relationships" id="260" r:id="R6c95ba5d9db9471e"/>
    <p:sldId xmlns:r="http://schemas.openxmlformats.org/officeDocument/2006/relationships" id="261" r:id="R7e3fcd2ec5be4f9e"/>
    <p:sldId xmlns:r="http://schemas.openxmlformats.org/officeDocument/2006/relationships" id="262" r:id="Re817d6e19f68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4346203eb4cec" /><Relationship Type="http://schemas.openxmlformats.org/officeDocument/2006/relationships/slide" Target="/ppt/slides/slide1.xml" Id="Rf94fd55ac47142db" /><Relationship Type="http://schemas.openxmlformats.org/officeDocument/2006/relationships/slide" Target="/ppt/slides/slide2.xml" Id="R37fd171dadd64a9d" /><Relationship Type="http://schemas.openxmlformats.org/officeDocument/2006/relationships/slide" Target="/ppt/slides/slide3.xml" Id="R64babf70f2e74371" /><Relationship Type="http://schemas.openxmlformats.org/officeDocument/2006/relationships/slide" Target="/ppt/slides/slide4.xml" Id="R075bcc6aeb9e46ca" /><Relationship Type="http://schemas.openxmlformats.org/officeDocument/2006/relationships/slide" Target="/ppt/slides/slide5.xml" Id="R6c95ba5d9db9471e" /><Relationship Type="http://schemas.openxmlformats.org/officeDocument/2006/relationships/slide" Target="/ppt/slides/slide6.xml" Id="R7e3fcd2ec5be4f9e" /><Relationship Type="http://schemas.openxmlformats.org/officeDocument/2006/relationships/slide" Target="/ppt/slides/slide7.xml" Id="Re817d6e19f68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42d11c5aa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b9cf6b094af8" /><Relationship Type="http://schemas.openxmlformats.org/officeDocument/2006/relationships/theme" Target="/ppt/slideMasters/theme/theme1.xml" Id="Rae176d1975a6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db9cf6b09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e08ee4bc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c1ed6352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764e90d9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3cfdbbd2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b190476e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fc31b3e7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769fc14c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29 173 228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KRISTOFFER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kristoffer.adolfsen@hotmail.com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KRICO INVEST AS</a:t>
            </a:r>
          </a:p>
        </p:txBody>
      </p:sp>
    </p:spTree>
  </p:cSld>
  <p:clrMapOvr>
    <a:masterClrMapping xmlns:a="http://schemas.openxmlformats.org/drawingml/2006/main"/>
  </p:clrMapOvr>
</p:sld>
</file>