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de572e58134c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a73d0fb3794a79"/>
  </p:sldMasterIdLst>
  <p:sldIdLst>
    <p:sldId xmlns:r="http://schemas.openxmlformats.org/officeDocument/2006/relationships" id="256" r:id="Rf5ee581b695746fc"/>
    <p:sldId xmlns:r="http://schemas.openxmlformats.org/officeDocument/2006/relationships" id="257" r:id="R2107ac9272324800"/>
    <p:sldId xmlns:r="http://schemas.openxmlformats.org/officeDocument/2006/relationships" id="258" r:id="Rc011828479504813"/>
    <p:sldId xmlns:r="http://schemas.openxmlformats.org/officeDocument/2006/relationships" id="259" r:id="R12e319648844400c"/>
    <p:sldId xmlns:r="http://schemas.openxmlformats.org/officeDocument/2006/relationships" id="260" r:id="Rf069eb1c03bf49db"/>
    <p:sldId xmlns:r="http://schemas.openxmlformats.org/officeDocument/2006/relationships" id="261" r:id="Ra930be917eb34db5"/>
    <p:sldId xmlns:r="http://schemas.openxmlformats.org/officeDocument/2006/relationships" id="262" r:id="R92fef78a318647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a73d0fb3794a79" /><Relationship Type="http://schemas.openxmlformats.org/officeDocument/2006/relationships/slide" Target="/ppt/slides/slide1.xml" Id="Rf5ee581b695746fc" /><Relationship Type="http://schemas.openxmlformats.org/officeDocument/2006/relationships/slide" Target="/ppt/slides/slide2.xml" Id="R2107ac9272324800" /><Relationship Type="http://schemas.openxmlformats.org/officeDocument/2006/relationships/slide" Target="/ppt/slides/slide3.xml" Id="Rc011828479504813" /><Relationship Type="http://schemas.openxmlformats.org/officeDocument/2006/relationships/slide" Target="/ppt/slides/slide4.xml" Id="R12e319648844400c" /><Relationship Type="http://schemas.openxmlformats.org/officeDocument/2006/relationships/slide" Target="/ppt/slides/slide5.xml" Id="Rf069eb1c03bf49db" /><Relationship Type="http://schemas.openxmlformats.org/officeDocument/2006/relationships/slide" Target="/ppt/slides/slide6.xml" Id="Ra930be917eb34db5" /><Relationship Type="http://schemas.openxmlformats.org/officeDocument/2006/relationships/slide" Target="/ppt/slides/slide7.xml" Id="R92fef78a318647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e52662a31e42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249712f1845e0" /><Relationship Type="http://schemas.openxmlformats.org/officeDocument/2006/relationships/theme" Target="/ppt/slideMasters/theme/theme1.xml" Id="R5f3414d069424a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2249712f1845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93526c06b41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9ad73894742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005b30bae4a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42d3ec528b48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d4ff9fb6246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f2741764a4e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59edb207345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KVILE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KVILE INVEST AS ble etablert [år] og holder til i Røyneberg.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773 488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700 553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1 729 125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7 064 065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9 233 770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GJERDE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Sørsjøvegen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4052 Røyneberg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982 732 719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KVILE INVEST AS</a:t>
            </a:r>
          </a:p>
        </p:txBody>
      </p:sp>
    </p:spTree>
  </p:cSld>
  <p:clrMapOvr>
    <a:masterClrMapping xmlns:a="http://schemas.openxmlformats.org/drawingml/2006/main"/>
  </p:clrMapOvr>
</p:sld>
</file>