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2ec307bd342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356eafb6b41a3"/>
  </p:sldMasterIdLst>
  <p:sldIdLst>
    <p:sldId xmlns:r="http://schemas.openxmlformats.org/officeDocument/2006/relationships" id="256" r:id="R539563f4b2af4f29"/>
    <p:sldId xmlns:r="http://schemas.openxmlformats.org/officeDocument/2006/relationships" id="257" r:id="R57fb7adcafc246f9"/>
    <p:sldId xmlns:r="http://schemas.openxmlformats.org/officeDocument/2006/relationships" id="258" r:id="Raf764b0d85ef473e"/>
    <p:sldId xmlns:r="http://schemas.openxmlformats.org/officeDocument/2006/relationships" id="259" r:id="Rc4e2bc925bf7420c"/>
    <p:sldId xmlns:r="http://schemas.openxmlformats.org/officeDocument/2006/relationships" id="260" r:id="R8ea69990253c4dea"/>
    <p:sldId xmlns:r="http://schemas.openxmlformats.org/officeDocument/2006/relationships" id="261" r:id="Rd84ffd3fe3ba47fb"/>
    <p:sldId xmlns:r="http://schemas.openxmlformats.org/officeDocument/2006/relationships" id="262" r:id="Rbf885f51e260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356eafb6b41a3" /><Relationship Type="http://schemas.openxmlformats.org/officeDocument/2006/relationships/slide" Target="/ppt/slides/slide1.xml" Id="R539563f4b2af4f29" /><Relationship Type="http://schemas.openxmlformats.org/officeDocument/2006/relationships/slide" Target="/ppt/slides/slide2.xml" Id="R57fb7adcafc246f9" /><Relationship Type="http://schemas.openxmlformats.org/officeDocument/2006/relationships/slide" Target="/ppt/slides/slide3.xml" Id="Raf764b0d85ef473e" /><Relationship Type="http://schemas.openxmlformats.org/officeDocument/2006/relationships/slide" Target="/ppt/slides/slide4.xml" Id="Rc4e2bc925bf7420c" /><Relationship Type="http://schemas.openxmlformats.org/officeDocument/2006/relationships/slide" Target="/ppt/slides/slide5.xml" Id="R8ea69990253c4dea" /><Relationship Type="http://schemas.openxmlformats.org/officeDocument/2006/relationships/slide" Target="/ppt/slides/slide6.xml" Id="Rd84ffd3fe3ba47fb" /><Relationship Type="http://schemas.openxmlformats.org/officeDocument/2006/relationships/slide" Target="/ppt/slides/slide7.xml" Id="Rbf885f51e260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832445e7f46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85796c7894055" /><Relationship Type="http://schemas.openxmlformats.org/officeDocument/2006/relationships/theme" Target="/ppt/slideMasters/theme/theme1.xml" Id="R1c7e75935f3d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a85796c789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f1c940bac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45e1dbc3a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14958b91c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8f31ff170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dc362ebda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98b49ae84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8a782a6204d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ØKONOMITJENESTER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24 712 276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9 996 540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AØ MEDINVEST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