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bd576298914a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d28bfe354a4036"/>
  </p:sldMasterIdLst>
  <p:sldIdLst>
    <p:sldId xmlns:r="http://schemas.openxmlformats.org/officeDocument/2006/relationships" id="256" r:id="Rd37bd6444e514e9e"/>
    <p:sldId xmlns:r="http://schemas.openxmlformats.org/officeDocument/2006/relationships" id="257" r:id="Rc0bccfc0130e470b"/>
    <p:sldId xmlns:r="http://schemas.openxmlformats.org/officeDocument/2006/relationships" id="258" r:id="R52c9513c535c44b7"/>
    <p:sldId xmlns:r="http://schemas.openxmlformats.org/officeDocument/2006/relationships" id="259" r:id="Ra71a5931e2c748f9"/>
    <p:sldId xmlns:r="http://schemas.openxmlformats.org/officeDocument/2006/relationships" id="260" r:id="Rd60795bae55149c3"/>
    <p:sldId xmlns:r="http://schemas.openxmlformats.org/officeDocument/2006/relationships" id="261" r:id="Ra052d8b78c274849"/>
    <p:sldId xmlns:r="http://schemas.openxmlformats.org/officeDocument/2006/relationships" id="262" r:id="Rd95803b21efc4a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28bfe354a4036" /><Relationship Type="http://schemas.openxmlformats.org/officeDocument/2006/relationships/slide" Target="/ppt/slides/slide1.xml" Id="Rd37bd6444e514e9e" /><Relationship Type="http://schemas.openxmlformats.org/officeDocument/2006/relationships/slide" Target="/ppt/slides/slide2.xml" Id="Rc0bccfc0130e470b" /><Relationship Type="http://schemas.openxmlformats.org/officeDocument/2006/relationships/slide" Target="/ppt/slides/slide3.xml" Id="R52c9513c535c44b7" /><Relationship Type="http://schemas.openxmlformats.org/officeDocument/2006/relationships/slide" Target="/ppt/slides/slide4.xml" Id="Ra71a5931e2c748f9" /><Relationship Type="http://schemas.openxmlformats.org/officeDocument/2006/relationships/slide" Target="/ppt/slides/slide5.xml" Id="Rd60795bae55149c3" /><Relationship Type="http://schemas.openxmlformats.org/officeDocument/2006/relationships/slide" Target="/ppt/slides/slide6.xml" Id="Ra052d8b78c274849" /><Relationship Type="http://schemas.openxmlformats.org/officeDocument/2006/relationships/slide" Target="/ppt/slides/slide7.xml" Id="Rd95803b21efc4a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ad5cf424e49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0d784c2d941f1" /><Relationship Type="http://schemas.openxmlformats.org/officeDocument/2006/relationships/theme" Target="/ppt/slideMasters/theme/theme1.xml" Id="R92c47f53af5b4e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80d784c2d941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a53cf20cd49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c40f3472944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1ff54d5ca4f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fd2c4af5649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57f7e78254c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6a43fd1c548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b00a069ea44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ØSTLANDSKE REVISORER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ØSTLANDSKE REVISORER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17 090 378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7 559 322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6 056 095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502 728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11 452 016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INVEST OG EIENDOM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 INVEST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KRISLO HOLDING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KALBERG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HAARE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Nøstegate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982 743 966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