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b738f28e8e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f377dd5f3049c5"/>
  </p:sldMasterIdLst>
  <p:sldIdLst>
    <p:sldId xmlns:r="http://schemas.openxmlformats.org/officeDocument/2006/relationships" id="256" r:id="Rbf294f78fc2a4636"/>
    <p:sldId xmlns:r="http://schemas.openxmlformats.org/officeDocument/2006/relationships" id="257" r:id="R7880b4d6e1fc4cce"/>
    <p:sldId xmlns:r="http://schemas.openxmlformats.org/officeDocument/2006/relationships" id="258" r:id="R78713782629343d3"/>
    <p:sldId xmlns:r="http://schemas.openxmlformats.org/officeDocument/2006/relationships" id="259" r:id="R71d41078b81142e0"/>
    <p:sldId xmlns:r="http://schemas.openxmlformats.org/officeDocument/2006/relationships" id="260" r:id="R3f15843f992d4d4d"/>
    <p:sldId xmlns:r="http://schemas.openxmlformats.org/officeDocument/2006/relationships" id="261" r:id="Racd18e7c81c14f71"/>
    <p:sldId xmlns:r="http://schemas.openxmlformats.org/officeDocument/2006/relationships" id="262" r:id="R9ad1edbdffac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377dd5f3049c5" /><Relationship Type="http://schemas.openxmlformats.org/officeDocument/2006/relationships/slide" Target="/ppt/slides/slide1.xml" Id="Rbf294f78fc2a4636" /><Relationship Type="http://schemas.openxmlformats.org/officeDocument/2006/relationships/slide" Target="/ppt/slides/slide2.xml" Id="R7880b4d6e1fc4cce" /><Relationship Type="http://schemas.openxmlformats.org/officeDocument/2006/relationships/slide" Target="/ppt/slides/slide3.xml" Id="R78713782629343d3" /><Relationship Type="http://schemas.openxmlformats.org/officeDocument/2006/relationships/slide" Target="/ppt/slides/slide4.xml" Id="R71d41078b81142e0" /><Relationship Type="http://schemas.openxmlformats.org/officeDocument/2006/relationships/slide" Target="/ppt/slides/slide5.xml" Id="R3f15843f992d4d4d" /><Relationship Type="http://schemas.openxmlformats.org/officeDocument/2006/relationships/slide" Target="/ppt/slides/slide6.xml" Id="Racd18e7c81c14f71" /><Relationship Type="http://schemas.openxmlformats.org/officeDocument/2006/relationships/slide" Target="/ppt/slides/slide7.xml" Id="R9ad1edbdffac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66259d7b5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24924471f4585" /><Relationship Type="http://schemas.openxmlformats.org/officeDocument/2006/relationships/theme" Target="/ppt/slideMasters/theme/theme1.xml" Id="Rd5d0d08dd5b0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24924471f45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2dc5cbe15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5eee8868e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a495901fb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14c495fbf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2ccfe03f147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dcfbcfbce40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3908683bb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NESTTUN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−1 964 755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50 946 018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321 397 252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335 514 097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LØDRUP KVALHEIM  –  34,8 %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 NESTTUN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NORMEAT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PBK HOLDING AS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Tveiteråsvegen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92 24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982 763 150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INVEST AS</a:t>
            </a:r>
          </a:p>
        </p:txBody>
      </p:sp>
    </p:spTree>
  </p:cSld>
  <p:clrMapOvr>
    <a:masterClrMapping xmlns:a="http://schemas.openxmlformats.org/drawingml/2006/main"/>
  </p:clrMapOvr>
</p:sld>
</file>