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7338941a7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94bc634c7489d"/>
  </p:sldMasterIdLst>
  <p:sldIdLst>
    <p:sldId xmlns:r="http://schemas.openxmlformats.org/officeDocument/2006/relationships" id="256" r:id="Rf77beb5d3c9a4c5b"/>
    <p:sldId xmlns:r="http://schemas.openxmlformats.org/officeDocument/2006/relationships" id="257" r:id="Ra5032a58fb2348b8"/>
    <p:sldId xmlns:r="http://schemas.openxmlformats.org/officeDocument/2006/relationships" id="258" r:id="R13bfaf26ca9540dd"/>
    <p:sldId xmlns:r="http://schemas.openxmlformats.org/officeDocument/2006/relationships" id="259" r:id="R0007770de8a349ed"/>
    <p:sldId xmlns:r="http://schemas.openxmlformats.org/officeDocument/2006/relationships" id="260" r:id="R01f5e2a4904d4298"/>
    <p:sldId xmlns:r="http://schemas.openxmlformats.org/officeDocument/2006/relationships" id="261" r:id="Rceff3869580746bc"/>
    <p:sldId xmlns:r="http://schemas.openxmlformats.org/officeDocument/2006/relationships" id="262" r:id="Ra0beee596bbd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94bc634c7489d" /><Relationship Type="http://schemas.openxmlformats.org/officeDocument/2006/relationships/slide" Target="/ppt/slides/slide1.xml" Id="Rf77beb5d3c9a4c5b" /><Relationship Type="http://schemas.openxmlformats.org/officeDocument/2006/relationships/slide" Target="/ppt/slides/slide2.xml" Id="Ra5032a58fb2348b8" /><Relationship Type="http://schemas.openxmlformats.org/officeDocument/2006/relationships/slide" Target="/ppt/slides/slide3.xml" Id="R13bfaf26ca9540dd" /><Relationship Type="http://schemas.openxmlformats.org/officeDocument/2006/relationships/slide" Target="/ppt/slides/slide4.xml" Id="R0007770de8a349ed" /><Relationship Type="http://schemas.openxmlformats.org/officeDocument/2006/relationships/slide" Target="/ppt/slides/slide5.xml" Id="R01f5e2a4904d4298" /><Relationship Type="http://schemas.openxmlformats.org/officeDocument/2006/relationships/slide" Target="/ppt/slides/slide6.xml" Id="Rceff3869580746bc" /><Relationship Type="http://schemas.openxmlformats.org/officeDocument/2006/relationships/slide" Target="/ppt/slides/slide7.xml" Id="Ra0beee596bbd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778c011d1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2a54c03b435d" /><Relationship Type="http://schemas.openxmlformats.org/officeDocument/2006/relationships/theme" Target="/ppt/slideMasters/theme/theme1.xml" Id="R722b61815ad3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72a54c03b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098c75c2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8d3753a67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4eafe34f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ce3e4f13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a0e29fec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99d81c10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326f9207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GEORG FORSETH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