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49bd6d09f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e7b67f3e54ab8"/>
  </p:sldMasterIdLst>
  <p:sldIdLst>
    <p:sldId xmlns:r="http://schemas.openxmlformats.org/officeDocument/2006/relationships" id="256" r:id="Rb580da9733cf4333"/>
    <p:sldId xmlns:r="http://schemas.openxmlformats.org/officeDocument/2006/relationships" id="257" r:id="R3664bd630a13490f"/>
    <p:sldId xmlns:r="http://schemas.openxmlformats.org/officeDocument/2006/relationships" id="258" r:id="R17453e16c07448cf"/>
    <p:sldId xmlns:r="http://schemas.openxmlformats.org/officeDocument/2006/relationships" id="259" r:id="Rb5917a29ed9d4efc"/>
    <p:sldId xmlns:r="http://schemas.openxmlformats.org/officeDocument/2006/relationships" id="260" r:id="R812197aa9a8841d9"/>
    <p:sldId xmlns:r="http://schemas.openxmlformats.org/officeDocument/2006/relationships" id="261" r:id="R577629c79e3c4b9a"/>
    <p:sldId xmlns:r="http://schemas.openxmlformats.org/officeDocument/2006/relationships" id="262" r:id="R048acb1b3782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e7b67f3e54ab8" /><Relationship Type="http://schemas.openxmlformats.org/officeDocument/2006/relationships/slide" Target="/ppt/slides/slide1.xml" Id="Rb580da9733cf4333" /><Relationship Type="http://schemas.openxmlformats.org/officeDocument/2006/relationships/slide" Target="/ppt/slides/slide2.xml" Id="R3664bd630a13490f" /><Relationship Type="http://schemas.openxmlformats.org/officeDocument/2006/relationships/slide" Target="/ppt/slides/slide3.xml" Id="R17453e16c07448cf" /><Relationship Type="http://schemas.openxmlformats.org/officeDocument/2006/relationships/slide" Target="/ppt/slides/slide4.xml" Id="Rb5917a29ed9d4efc" /><Relationship Type="http://schemas.openxmlformats.org/officeDocument/2006/relationships/slide" Target="/ppt/slides/slide5.xml" Id="R812197aa9a8841d9" /><Relationship Type="http://schemas.openxmlformats.org/officeDocument/2006/relationships/slide" Target="/ppt/slides/slide6.xml" Id="R577629c79e3c4b9a" /><Relationship Type="http://schemas.openxmlformats.org/officeDocument/2006/relationships/slide" Target="/ppt/slides/slide7.xml" Id="R048acb1b3782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a13d4d38f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3424039b4cd7" /><Relationship Type="http://schemas.openxmlformats.org/officeDocument/2006/relationships/theme" Target="/ppt/slideMasters/theme/theme1.xml" Id="Rff92dfc2afad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93424039b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2b92d188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62fe588e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9f72ae4c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27036092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9e671363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2187dfdb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eed166c66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REGNSKAP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TIGERLINE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Dieset, Fasansvingen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kontakt@vegaregnskap.no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