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14bbf2b5e5c49a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619db3f708e46db"/>
  </p:sldMasterIdLst>
  <p:sldIdLst>
    <p:sldId xmlns:r="http://schemas.openxmlformats.org/officeDocument/2006/relationships" id="256" r:id="Rad33595806ad454e"/>
    <p:sldId xmlns:r="http://schemas.openxmlformats.org/officeDocument/2006/relationships" id="257" r:id="R6cba2f575b60420a"/>
    <p:sldId xmlns:r="http://schemas.openxmlformats.org/officeDocument/2006/relationships" id="258" r:id="R0bbad5728dc04f37"/>
    <p:sldId xmlns:r="http://schemas.openxmlformats.org/officeDocument/2006/relationships" id="259" r:id="R4b8746bc3b74448b"/>
    <p:sldId xmlns:r="http://schemas.openxmlformats.org/officeDocument/2006/relationships" id="260" r:id="R61912cb360434600"/>
    <p:sldId xmlns:r="http://schemas.openxmlformats.org/officeDocument/2006/relationships" id="261" r:id="R9eebdaade4d64b3f"/>
    <p:sldId xmlns:r="http://schemas.openxmlformats.org/officeDocument/2006/relationships" id="262" r:id="R7d05cc08cd454ba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19db3f708e46db" /><Relationship Type="http://schemas.openxmlformats.org/officeDocument/2006/relationships/slide" Target="/ppt/slides/slide1.xml" Id="Rad33595806ad454e" /><Relationship Type="http://schemas.openxmlformats.org/officeDocument/2006/relationships/slide" Target="/ppt/slides/slide2.xml" Id="R6cba2f575b60420a" /><Relationship Type="http://schemas.openxmlformats.org/officeDocument/2006/relationships/slide" Target="/ppt/slides/slide3.xml" Id="R0bbad5728dc04f37" /><Relationship Type="http://schemas.openxmlformats.org/officeDocument/2006/relationships/slide" Target="/ppt/slides/slide4.xml" Id="R4b8746bc3b74448b" /><Relationship Type="http://schemas.openxmlformats.org/officeDocument/2006/relationships/slide" Target="/ppt/slides/slide5.xml" Id="R61912cb360434600" /><Relationship Type="http://schemas.openxmlformats.org/officeDocument/2006/relationships/slide" Target="/ppt/slides/slide6.xml" Id="R9eebdaade4d64b3f" /><Relationship Type="http://schemas.openxmlformats.org/officeDocument/2006/relationships/slide" Target="/ppt/slides/slide7.xml" Id="R7d05cc08cd454ba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65fbecbd67436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fbb326d58c4b24" /><Relationship Type="http://schemas.openxmlformats.org/officeDocument/2006/relationships/theme" Target="/ppt/slideMasters/theme/theme1.xml" Id="Re495f4f9c9a84c4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7fbb326d58c4b2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8c531c626342b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0b57861ed3461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15d76cd26c4c3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4d0011114a4d5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b187bdda47468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9f6a36a564493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ad647634bd435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IVAR LØGE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IVAR LØGE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IVAR LØGE AS ble etablert [år] og holder til i Oppegård.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IVAR LØGE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IVAR LØGE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IVAR LØGE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−3 917 237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146 526 318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1 130 309 774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1 267 139 826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IVAR LØGE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IVAR LØGE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IVAR LØGE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Stangåsveien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1415 Oppegård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66 80 71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982 775 183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IVAR LØGE AS</a:t>
            </a:r>
          </a:p>
        </p:txBody>
      </p:sp>
    </p:spTree>
  </p:cSld>
  <p:clrMapOvr>
    <a:masterClrMapping xmlns:a="http://schemas.openxmlformats.org/drawingml/2006/main"/>
  </p:clrMapOvr>
</p:sld>
</file>