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d241d0973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700b87bfd4484"/>
  </p:sldMasterIdLst>
  <p:sldIdLst>
    <p:sldId xmlns:r="http://schemas.openxmlformats.org/officeDocument/2006/relationships" id="256" r:id="R6e742c3f174849b7"/>
    <p:sldId xmlns:r="http://schemas.openxmlformats.org/officeDocument/2006/relationships" id="257" r:id="Raacee0ff6b194d5e"/>
    <p:sldId xmlns:r="http://schemas.openxmlformats.org/officeDocument/2006/relationships" id="258" r:id="R36fcb42d4a84420e"/>
    <p:sldId xmlns:r="http://schemas.openxmlformats.org/officeDocument/2006/relationships" id="259" r:id="R18dac5dc7d1b49e7"/>
    <p:sldId xmlns:r="http://schemas.openxmlformats.org/officeDocument/2006/relationships" id="260" r:id="Ra86c868908ca4b5d"/>
    <p:sldId xmlns:r="http://schemas.openxmlformats.org/officeDocument/2006/relationships" id="261" r:id="R06f2ec278d9547fc"/>
    <p:sldId xmlns:r="http://schemas.openxmlformats.org/officeDocument/2006/relationships" id="262" r:id="R6db824ca7188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700b87bfd4484" /><Relationship Type="http://schemas.openxmlformats.org/officeDocument/2006/relationships/slide" Target="/ppt/slides/slide1.xml" Id="R6e742c3f174849b7" /><Relationship Type="http://schemas.openxmlformats.org/officeDocument/2006/relationships/slide" Target="/ppt/slides/slide2.xml" Id="Raacee0ff6b194d5e" /><Relationship Type="http://schemas.openxmlformats.org/officeDocument/2006/relationships/slide" Target="/ppt/slides/slide3.xml" Id="R36fcb42d4a84420e" /><Relationship Type="http://schemas.openxmlformats.org/officeDocument/2006/relationships/slide" Target="/ppt/slides/slide4.xml" Id="R18dac5dc7d1b49e7" /><Relationship Type="http://schemas.openxmlformats.org/officeDocument/2006/relationships/slide" Target="/ppt/slides/slide5.xml" Id="Ra86c868908ca4b5d" /><Relationship Type="http://schemas.openxmlformats.org/officeDocument/2006/relationships/slide" Target="/ppt/slides/slide6.xml" Id="R06f2ec278d9547fc" /><Relationship Type="http://schemas.openxmlformats.org/officeDocument/2006/relationships/slide" Target="/ppt/slides/slide7.xml" Id="R6db824ca7188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30a4c5556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574c5bf994251" /><Relationship Type="http://schemas.openxmlformats.org/officeDocument/2006/relationships/theme" Target="/ppt/slideMasters/theme/theme1.xml" Id="R7ed911071278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574c5bf99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7a85d80f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c2ae19af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45abff53a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8495e375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ece1001f9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e6db9e61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6517b8e88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AXEL UGLAND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AXEL UGLAND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1 710 477 000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AXEL UGLAND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POLO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AXEL UGLAND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25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km@kauh.no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