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220d70df6f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19927f0ff453b"/>
  </p:sldMasterIdLst>
  <p:sldIdLst>
    <p:sldId xmlns:r="http://schemas.openxmlformats.org/officeDocument/2006/relationships" id="256" r:id="Ref8090adbcf5406a"/>
    <p:sldId xmlns:r="http://schemas.openxmlformats.org/officeDocument/2006/relationships" id="257" r:id="Reaea073c3235437a"/>
    <p:sldId xmlns:r="http://schemas.openxmlformats.org/officeDocument/2006/relationships" id="258" r:id="R4995fb70b29c4d10"/>
    <p:sldId xmlns:r="http://schemas.openxmlformats.org/officeDocument/2006/relationships" id="259" r:id="R4b9f4222a5a1474e"/>
    <p:sldId xmlns:r="http://schemas.openxmlformats.org/officeDocument/2006/relationships" id="260" r:id="R08ad56a0238e4aad"/>
    <p:sldId xmlns:r="http://schemas.openxmlformats.org/officeDocument/2006/relationships" id="261" r:id="Rc8cc5ddf6ff24379"/>
    <p:sldId xmlns:r="http://schemas.openxmlformats.org/officeDocument/2006/relationships" id="262" r:id="Rcf9c3ef038e740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19927f0ff453b" /><Relationship Type="http://schemas.openxmlformats.org/officeDocument/2006/relationships/slide" Target="/ppt/slides/slide1.xml" Id="Ref8090adbcf5406a" /><Relationship Type="http://schemas.openxmlformats.org/officeDocument/2006/relationships/slide" Target="/ppt/slides/slide2.xml" Id="Reaea073c3235437a" /><Relationship Type="http://schemas.openxmlformats.org/officeDocument/2006/relationships/slide" Target="/ppt/slides/slide3.xml" Id="R4995fb70b29c4d10" /><Relationship Type="http://schemas.openxmlformats.org/officeDocument/2006/relationships/slide" Target="/ppt/slides/slide4.xml" Id="R4b9f4222a5a1474e" /><Relationship Type="http://schemas.openxmlformats.org/officeDocument/2006/relationships/slide" Target="/ppt/slides/slide5.xml" Id="R08ad56a0238e4aad" /><Relationship Type="http://schemas.openxmlformats.org/officeDocument/2006/relationships/slide" Target="/ppt/slides/slide6.xml" Id="Rc8cc5ddf6ff24379" /><Relationship Type="http://schemas.openxmlformats.org/officeDocument/2006/relationships/slide" Target="/ppt/slides/slide7.xml" Id="Rcf9c3ef038e740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8dcd6e5f146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56a3c87a346e9" /><Relationship Type="http://schemas.openxmlformats.org/officeDocument/2006/relationships/theme" Target="/ppt/slideMasters/theme/theme1.xml" Id="R92b561da575840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756a3c87a3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15cd3a35c4e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ea4691b3e4a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3eeb6aed7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7cc90b78b4a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5b829f2bf4b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0886f98ff48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270cd0bc742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 JAKOBSPLASS 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JAKOBSPLASS 9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3 475 401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−1 563 810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857 462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23 865 271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65 832 632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FRANTZEN SKIBENES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SKIBENES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HSK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SKIBENES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 INVEST AS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 INVEST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Kokstaddalen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