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de5b62e20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549b7e5354d38"/>
  </p:sldMasterIdLst>
  <p:sldIdLst>
    <p:sldId xmlns:r="http://schemas.openxmlformats.org/officeDocument/2006/relationships" id="256" r:id="R7d2f6c8aa7d94105"/>
    <p:sldId xmlns:r="http://schemas.openxmlformats.org/officeDocument/2006/relationships" id="257" r:id="R9a1e37af4adb4550"/>
    <p:sldId xmlns:r="http://schemas.openxmlformats.org/officeDocument/2006/relationships" id="258" r:id="R0ea81b59b4824eea"/>
    <p:sldId xmlns:r="http://schemas.openxmlformats.org/officeDocument/2006/relationships" id="259" r:id="R2af6b3b7779f4e02"/>
    <p:sldId xmlns:r="http://schemas.openxmlformats.org/officeDocument/2006/relationships" id="260" r:id="Rca75bc53a5384ea7"/>
    <p:sldId xmlns:r="http://schemas.openxmlformats.org/officeDocument/2006/relationships" id="261" r:id="R3ba424a5905b4df4"/>
    <p:sldId xmlns:r="http://schemas.openxmlformats.org/officeDocument/2006/relationships" id="262" r:id="R1e1644576ed3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549b7e5354d38" /><Relationship Type="http://schemas.openxmlformats.org/officeDocument/2006/relationships/slide" Target="/ppt/slides/slide1.xml" Id="R7d2f6c8aa7d94105" /><Relationship Type="http://schemas.openxmlformats.org/officeDocument/2006/relationships/slide" Target="/ppt/slides/slide2.xml" Id="R9a1e37af4adb4550" /><Relationship Type="http://schemas.openxmlformats.org/officeDocument/2006/relationships/slide" Target="/ppt/slides/slide3.xml" Id="R0ea81b59b4824eea" /><Relationship Type="http://schemas.openxmlformats.org/officeDocument/2006/relationships/slide" Target="/ppt/slides/slide4.xml" Id="R2af6b3b7779f4e02" /><Relationship Type="http://schemas.openxmlformats.org/officeDocument/2006/relationships/slide" Target="/ppt/slides/slide5.xml" Id="Rca75bc53a5384ea7" /><Relationship Type="http://schemas.openxmlformats.org/officeDocument/2006/relationships/slide" Target="/ppt/slides/slide6.xml" Id="R3ba424a5905b4df4" /><Relationship Type="http://schemas.openxmlformats.org/officeDocument/2006/relationships/slide" Target="/ppt/slides/slide7.xml" Id="R1e1644576ed3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239207a62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657c7fb14b35" /><Relationship Type="http://schemas.openxmlformats.org/officeDocument/2006/relationships/theme" Target="/ppt/slideMasters/theme/theme1.xml" Id="Reaa2bd4bf28d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3657c7fb1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24a7156e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aa6c08e7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ff23294f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eb23aab8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c96e4213b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588d8468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4064a565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