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de0c738bb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d3295e3144cfc"/>
  </p:sldMasterIdLst>
  <p:sldIdLst>
    <p:sldId xmlns:r="http://schemas.openxmlformats.org/officeDocument/2006/relationships" id="256" r:id="R15e1470cf25945d9"/>
    <p:sldId xmlns:r="http://schemas.openxmlformats.org/officeDocument/2006/relationships" id="257" r:id="Rc50506b3a73d4072"/>
    <p:sldId xmlns:r="http://schemas.openxmlformats.org/officeDocument/2006/relationships" id="258" r:id="Rd8fd591913a44beb"/>
    <p:sldId xmlns:r="http://schemas.openxmlformats.org/officeDocument/2006/relationships" id="259" r:id="R8fc2c0c106b94a55"/>
    <p:sldId xmlns:r="http://schemas.openxmlformats.org/officeDocument/2006/relationships" id="260" r:id="Rb44e5d7c77aa4699"/>
    <p:sldId xmlns:r="http://schemas.openxmlformats.org/officeDocument/2006/relationships" id="261" r:id="R13e00f93aaeb4b3a"/>
    <p:sldId xmlns:r="http://schemas.openxmlformats.org/officeDocument/2006/relationships" id="262" r:id="R2e22527d5b88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d3295e3144cfc" /><Relationship Type="http://schemas.openxmlformats.org/officeDocument/2006/relationships/slide" Target="/ppt/slides/slide1.xml" Id="R15e1470cf25945d9" /><Relationship Type="http://schemas.openxmlformats.org/officeDocument/2006/relationships/slide" Target="/ppt/slides/slide2.xml" Id="Rc50506b3a73d4072" /><Relationship Type="http://schemas.openxmlformats.org/officeDocument/2006/relationships/slide" Target="/ppt/slides/slide3.xml" Id="Rd8fd591913a44beb" /><Relationship Type="http://schemas.openxmlformats.org/officeDocument/2006/relationships/slide" Target="/ppt/slides/slide4.xml" Id="R8fc2c0c106b94a55" /><Relationship Type="http://schemas.openxmlformats.org/officeDocument/2006/relationships/slide" Target="/ppt/slides/slide5.xml" Id="Rb44e5d7c77aa4699" /><Relationship Type="http://schemas.openxmlformats.org/officeDocument/2006/relationships/slide" Target="/ppt/slides/slide6.xml" Id="R13e00f93aaeb4b3a" /><Relationship Type="http://schemas.openxmlformats.org/officeDocument/2006/relationships/slide" Target="/ppt/slides/slide7.xml" Id="R2e22527d5b88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5a65fa228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1d165b5c7465d" /><Relationship Type="http://schemas.openxmlformats.org/officeDocument/2006/relationships/theme" Target="/ppt/slideMasters/theme/theme1.xml" Id="Re375a34967a3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1d165b5c7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08555da0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ca9cfb97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818e7e04f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a38a32810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60e6372e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df73ce84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67bbb0c6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HOEL SPENCER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ELISABETH HOEL JOHNSON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OLAV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OLAV HOEL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