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c7cdd260c041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5efd24c93641db"/>
  </p:sldMasterIdLst>
  <p:sldIdLst>
    <p:sldId xmlns:r="http://schemas.openxmlformats.org/officeDocument/2006/relationships" id="256" r:id="Rac3131781dc94c67"/>
    <p:sldId xmlns:r="http://schemas.openxmlformats.org/officeDocument/2006/relationships" id="257" r:id="R960000f50c4540bb"/>
    <p:sldId xmlns:r="http://schemas.openxmlformats.org/officeDocument/2006/relationships" id="258" r:id="Rc95e7a526dea4856"/>
    <p:sldId xmlns:r="http://schemas.openxmlformats.org/officeDocument/2006/relationships" id="259" r:id="R6a1149eb439c4a5c"/>
    <p:sldId xmlns:r="http://schemas.openxmlformats.org/officeDocument/2006/relationships" id="260" r:id="R7dd6214275254d99"/>
    <p:sldId xmlns:r="http://schemas.openxmlformats.org/officeDocument/2006/relationships" id="261" r:id="R68ca2b3fbc5f4f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5efd24c93641db" /><Relationship Type="http://schemas.openxmlformats.org/officeDocument/2006/relationships/slide" Target="/ppt/slides/slide1.xml" Id="Rac3131781dc94c67" /><Relationship Type="http://schemas.openxmlformats.org/officeDocument/2006/relationships/slide" Target="/ppt/slides/slide2.xml" Id="R960000f50c4540bb" /><Relationship Type="http://schemas.openxmlformats.org/officeDocument/2006/relationships/slide" Target="/ppt/slides/slide3.xml" Id="Rc95e7a526dea4856" /><Relationship Type="http://schemas.openxmlformats.org/officeDocument/2006/relationships/slide" Target="/ppt/slides/slide4.xml" Id="R6a1149eb439c4a5c" /><Relationship Type="http://schemas.openxmlformats.org/officeDocument/2006/relationships/slide" Target="/ppt/slides/slide5.xml" Id="R7dd6214275254d99" /><Relationship Type="http://schemas.openxmlformats.org/officeDocument/2006/relationships/slide" Target="/ppt/slides/slide6.xml" Id="R68ca2b3fbc5f4f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ab45b2284948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72f69e49344ae" /><Relationship Type="http://schemas.openxmlformats.org/officeDocument/2006/relationships/theme" Target="/ppt/slideMasters/theme/theme1.xml" Id="Reea56c6738fc48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872f69e49344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438c6629d47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b8b78c6fa4e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ba1fad49e49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02488db4d42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0e63f3a0744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b524063fb4e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REVISORTEAM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REVISORTEAM DA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12 714 958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1 676 872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1 713 257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1 255 344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1 861 638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Høvleriet, Walkersgate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1771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17 67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halden@revisor-team.no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982 824 133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DA</a:t>
            </a:r>
          </a:p>
        </p:txBody>
      </p:sp>
    </p:spTree>
  </p:cSld>
  <p:clrMapOvr>
    <a:masterClrMapping xmlns:a="http://schemas.openxmlformats.org/drawingml/2006/main"/>
  </p:clrMapOvr>
</p:sld>
</file>