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ab0bd8b40248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1c1bf0121a4302"/>
  </p:sldMasterIdLst>
  <p:sldIdLst>
    <p:sldId xmlns:r="http://schemas.openxmlformats.org/officeDocument/2006/relationships" id="256" r:id="R436f5e35265341e5"/>
    <p:sldId xmlns:r="http://schemas.openxmlformats.org/officeDocument/2006/relationships" id="257" r:id="R79649fcf89594bec"/>
    <p:sldId xmlns:r="http://schemas.openxmlformats.org/officeDocument/2006/relationships" id="258" r:id="R0048db96e6734cce"/>
    <p:sldId xmlns:r="http://schemas.openxmlformats.org/officeDocument/2006/relationships" id="259" r:id="R454d179157654d66"/>
    <p:sldId xmlns:r="http://schemas.openxmlformats.org/officeDocument/2006/relationships" id="260" r:id="R6cd01bf478b947f6"/>
    <p:sldId xmlns:r="http://schemas.openxmlformats.org/officeDocument/2006/relationships" id="261" r:id="Rdfea557d66c04d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c1bf0121a4302" /><Relationship Type="http://schemas.openxmlformats.org/officeDocument/2006/relationships/slide" Target="/ppt/slides/slide1.xml" Id="R436f5e35265341e5" /><Relationship Type="http://schemas.openxmlformats.org/officeDocument/2006/relationships/slide" Target="/ppt/slides/slide2.xml" Id="R79649fcf89594bec" /><Relationship Type="http://schemas.openxmlformats.org/officeDocument/2006/relationships/slide" Target="/ppt/slides/slide3.xml" Id="R0048db96e6734cce" /><Relationship Type="http://schemas.openxmlformats.org/officeDocument/2006/relationships/slide" Target="/ppt/slides/slide4.xml" Id="R454d179157654d66" /><Relationship Type="http://schemas.openxmlformats.org/officeDocument/2006/relationships/slide" Target="/ppt/slides/slide5.xml" Id="R6cd01bf478b947f6" /><Relationship Type="http://schemas.openxmlformats.org/officeDocument/2006/relationships/slide" Target="/ppt/slides/slide6.xml" Id="Rdfea557d66c04d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ab4c35cac642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1efe0357644e1" /><Relationship Type="http://schemas.openxmlformats.org/officeDocument/2006/relationships/theme" Target="/ppt/slideMasters/theme/theme1.xml" Id="Ra09d0cb0ae2648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71efe03576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7feeaa33648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16db9c4b345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cde1f2efd4a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6df318176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ca8afdcb746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e9bdc0a3c44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 REGNSKAP Anders Undheim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REGNSKAP Anders Undheim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REGNSKAP Anders Undheim ble etablert [år] og holder til i Lye.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REGNSKAP Anders Undheim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REGNSKAP Anders Undheim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REGNSKAP Anders Undheim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886 200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628 355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628 505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−63 886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136 516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REGNSKAP Anders Undheim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Svalevegen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4347 Lye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85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982 825 733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 REGNSKAP Anders Undheim</a:t>
            </a:r>
          </a:p>
        </p:txBody>
      </p:sp>
    </p:spTree>
  </p:cSld>
  <p:clrMapOvr>
    <a:masterClrMapping xmlns:a="http://schemas.openxmlformats.org/drawingml/2006/main"/>
  </p:clrMapOvr>
</p:sld>
</file>