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81ba61cd9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8353bc4a24b45"/>
  </p:sldMasterIdLst>
  <p:sldIdLst>
    <p:sldId xmlns:r="http://schemas.openxmlformats.org/officeDocument/2006/relationships" id="256" r:id="Rdc5b1285a3f040e8"/>
    <p:sldId xmlns:r="http://schemas.openxmlformats.org/officeDocument/2006/relationships" id="257" r:id="R016b3ee95ec646e9"/>
    <p:sldId xmlns:r="http://schemas.openxmlformats.org/officeDocument/2006/relationships" id="258" r:id="Rdbbec3fe00d74bf6"/>
    <p:sldId xmlns:r="http://schemas.openxmlformats.org/officeDocument/2006/relationships" id="259" r:id="R201ac1e4e9ca419e"/>
    <p:sldId xmlns:r="http://schemas.openxmlformats.org/officeDocument/2006/relationships" id="260" r:id="Rb9aa6ffc1186473e"/>
    <p:sldId xmlns:r="http://schemas.openxmlformats.org/officeDocument/2006/relationships" id="261" r:id="R9ba9987151c845ea"/>
    <p:sldId xmlns:r="http://schemas.openxmlformats.org/officeDocument/2006/relationships" id="262" r:id="R7da3443eaa2b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8353bc4a24b45" /><Relationship Type="http://schemas.openxmlformats.org/officeDocument/2006/relationships/slide" Target="/ppt/slides/slide1.xml" Id="Rdc5b1285a3f040e8" /><Relationship Type="http://schemas.openxmlformats.org/officeDocument/2006/relationships/slide" Target="/ppt/slides/slide2.xml" Id="R016b3ee95ec646e9" /><Relationship Type="http://schemas.openxmlformats.org/officeDocument/2006/relationships/slide" Target="/ppt/slides/slide3.xml" Id="Rdbbec3fe00d74bf6" /><Relationship Type="http://schemas.openxmlformats.org/officeDocument/2006/relationships/slide" Target="/ppt/slides/slide4.xml" Id="R201ac1e4e9ca419e" /><Relationship Type="http://schemas.openxmlformats.org/officeDocument/2006/relationships/slide" Target="/ppt/slides/slide5.xml" Id="Rb9aa6ffc1186473e" /><Relationship Type="http://schemas.openxmlformats.org/officeDocument/2006/relationships/slide" Target="/ppt/slides/slide6.xml" Id="R9ba9987151c845ea" /><Relationship Type="http://schemas.openxmlformats.org/officeDocument/2006/relationships/slide" Target="/ppt/slides/slide7.xml" Id="R7da3443eaa2b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096fd5d93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54a9e02f4b7a" /><Relationship Type="http://schemas.openxmlformats.org/officeDocument/2006/relationships/theme" Target="/ppt/slideMasters/theme/theme1.xml" Id="R2605933ceac2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b54a9e02f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bbfe0592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3835cf5fa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15eebf0b2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fd1ad7d14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8002ddc0c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e8abe3eb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2eeb12b93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6 468 102 000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10 306 891 000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13 773 512 000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