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644d82bd6a43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4cf0e174004df9"/>
  </p:sldMasterIdLst>
  <p:sldIdLst>
    <p:sldId xmlns:r="http://schemas.openxmlformats.org/officeDocument/2006/relationships" id="256" r:id="R0dd078af6e1a4f52"/>
    <p:sldId xmlns:r="http://schemas.openxmlformats.org/officeDocument/2006/relationships" id="257" r:id="Re633a95395904c43"/>
    <p:sldId xmlns:r="http://schemas.openxmlformats.org/officeDocument/2006/relationships" id="258" r:id="R0efd918123424471"/>
    <p:sldId xmlns:r="http://schemas.openxmlformats.org/officeDocument/2006/relationships" id="259" r:id="R9d678e7651214417"/>
    <p:sldId xmlns:r="http://schemas.openxmlformats.org/officeDocument/2006/relationships" id="260" r:id="R1f0f9dd37e1944a9"/>
    <p:sldId xmlns:r="http://schemas.openxmlformats.org/officeDocument/2006/relationships" id="261" r:id="R98cdefb42f5e4213"/>
    <p:sldId xmlns:r="http://schemas.openxmlformats.org/officeDocument/2006/relationships" id="262" r:id="Rc3cc8ad8dd9645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4cf0e174004df9" /><Relationship Type="http://schemas.openxmlformats.org/officeDocument/2006/relationships/slide" Target="/ppt/slides/slide1.xml" Id="R0dd078af6e1a4f52" /><Relationship Type="http://schemas.openxmlformats.org/officeDocument/2006/relationships/slide" Target="/ppt/slides/slide2.xml" Id="Re633a95395904c43" /><Relationship Type="http://schemas.openxmlformats.org/officeDocument/2006/relationships/slide" Target="/ppt/slides/slide3.xml" Id="R0efd918123424471" /><Relationship Type="http://schemas.openxmlformats.org/officeDocument/2006/relationships/slide" Target="/ppt/slides/slide4.xml" Id="R9d678e7651214417" /><Relationship Type="http://schemas.openxmlformats.org/officeDocument/2006/relationships/slide" Target="/ppt/slides/slide5.xml" Id="R1f0f9dd37e1944a9" /><Relationship Type="http://schemas.openxmlformats.org/officeDocument/2006/relationships/slide" Target="/ppt/slides/slide6.xml" Id="R98cdefb42f5e4213" /><Relationship Type="http://schemas.openxmlformats.org/officeDocument/2006/relationships/slide" Target="/ppt/slides/slide7.xml" Id="Rc3cc8ad8dd9645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c2a23519c446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2802db8854ad1" /><Relationship Type="http://schemas.openxmlformats.org/officeDocument/2006/relationships/theme" Target="/ppt/slideMasters/theme/theme1.xml" Id="R6bc7644275bc4b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e2802db8854a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0d9189cad40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01402ea9343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d00321e8747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3f8388d8c4e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8bca9d5fe46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ba1b683c14b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2bd35cae945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RÅDHUSVEGEN 11 13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RÅDHUSVEGEN 11 13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11 13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RÅDHUSVEGEN 11 13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RÅDHUSVEGEN 11 13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RÅDHUSVEGEN 11 13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1 020 838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445 089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396 840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2 414 952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3 184 989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RÅDHUSVEGEN 11 13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JK EIENDOM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ÅSE HELENE LARSEN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BLOMSÆTER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NYCO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VIGDIS REINERTSEN ERSLAND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ODDRUN SIMONSEN  –  8,4 %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RÅDHUSVEGEN 11 13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11-13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84 44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olav@bohn-regnskap.no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982 917 719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RÅDHUSVEGEN 11 13 AS</a:t>
            </a:r>
          </a:p>
        </p:txBody>
      </p:sp>
    </p:spTree>
  </p:cSld>
  <p:clrMapOvr>
    <a:masterClrMapping xmlns:a="http://schemas.openxmlformats.org/drawingml/2006/main"/>
  </p:clrMapOvr>
</p:sld>
</file>