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560e98bbfb4a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1c2d19cc0c4359"/>
  </p:sldMasterIdLst>
  <p:sldIdLst>
    <p:sldId xmlns:r="http://schemas.openxmlformats.org/officeDocument/2006/relationships" id="256" r:id="Raee530344cd44768"/>
    <p:sldId xmlns:r="http://schemas.openxmlformats.org/officeDocument/2006/relationships" id="257" r:id="R24e3f4d199f1498f"/>
    <p:sldId xmlns:r="http://schemas.openxmlformats.org/officeDocument/2006/relationships" id="258" r:id="R1733c4fcc5e24269"/>
    <p:sldId xmlns:r="http://schemas.openxmlformats.org/officeDocument/2006/relationships" id="259" r:id="R7166df4a80de4ed6"/>
    <p:sldId xmlns:r="http://schemas.openxmlformats.org/officeDocument/2006/relationships" id="260" r:id="R2c58da3de2e34e8c"/>
    <p:sldId xmlns:r="http://schemas.openxmlformats.org/officeDocument/2006/relationships" id="261" r:id="Redc752ac13af4ff8"/>
    <p:sldId xmlns:r="http://schemas.openxmlformats.org/officeDocument/2006/relationships" id="262" r:id="R002a3ea96fa846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c2d19cc0c4359" /><Relationship Type="http://schemas.openxmlformats.org/officeDocument/2006/relationships/slide" Target="/ppt/slides/slide1.xml" Id="Raee530344cd44768" /><Relationship Type="http://schemas.openxmlformats.org/officeDocument/2006/relationships/slide" Target="/ppt/slides/slide2.xml" Id="R24e3f4d199f1498f" /><Relationship Type="http://schemas.openxmlformats.org/officeDocument/2006/relationships/slide" Target="/ppt/slides/slide3.xml" Id="R1733c4fcc5e24269" /><Relationship Type="http://schemas.openxmlformats.org/officeDocument/2006/relationships/slide" Target="/ppt/slides/slide4.xml" Id="R7166df4a80de4ed6" /><Relationship Type="http://schemas.openxmlformats.org/officeDocument/2006/relationships/slide" Target="/ppt/slides/slide5.xml" Id="R2c58da3de2e34e8c" /><Relationship Type="http://schemas.openxmlformats.org/officeDocument/2006/relationships/slide" Target="/ppt/slides/slide6.xml" Id="Redc752ac13af4ff8" /><Relationship Type="http://schemas.openxmlformats.org/officeDocument/2006/relationships/slide" Target="/ppt/slides/slide7.xml" Id="R002a3ea96fa846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6e1fbac0945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b1826d7ac4a24" /><Relationship Type="http://schemas.openxmlformats.org/officeDocument/2006/relationships/theme" Target="/ppt/slideMasters/theme/theme1.xml" Id="R2b08f94267a44b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7b1826d7ac4a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2938c63a24b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3c29bed144f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88959bfeb44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1a5f3241b4f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72a36eacc42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ab0efce6441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3c2a969d24f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KRAFT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KRAFT FINANS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237 343 662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51 291 997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49 708 970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34 683 077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151 768 536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BFBK FINANS AS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BYBERG CONSULTING AS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SOLBU HOLDING 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SVEINUNG BYBERG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VINDPRO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AUNE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Trim Towers, Larsamyrå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97 74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www.kraftfinans.no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982 986 141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FINANS AS</a:t>
            </a:r>
          </a:p>
        </p:txBody>
      </p:sp>
    </p:spTree>
  </p:cSld>
  <p:clrMapOvr>
    <a:masterClrMapping xmlns:a="http://schemas.openxmlformats.org/drawingml/2006/main"/>
  </p:clrMapOvr>
</p:sld>
</file>