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f1a3cfc40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7de97ad7844d47"/>
  </p:sldMasterIdLst>
  <p:sldIdLst>
    <p:sldId xmlns:r="http://schemas.openxmlformats.org/officeDocument/2006/relationships" id="256" r:id="Rdf0367a7a15b4fd4"/>
    <p:sldId xmlns:r="http://schemas.openxmlformats.org/officeDocument/2006/relationships" id="257" r:id="R10be6b9002324492"/>
    <p:sldId xmlns:r="http://schemas.openxmlformats.org/officeDocument/2006/relationships" id="258" r:id="R1a147ff3325f47cb"/>
    <p:sldId xmlns:r="http://schemas.openxmlformats.org/officeDocument/2006/relationships" id="259" r:id="Rd8c025342d544ebb"/>
    <p:sldId xmlns:r="http://schemas.openxmlformats.org/officeDocument/2006/relationships" id="260" r:id="R7eea3c3bc535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7de97ad7844d47" /><Relationship Type="http://schemas.openxmlformats.org/officeDocument/2006/relationships/slide" Target="/ppt/slides/slide1.xml" Id="Rdf0367a7a15b4fd4" /><Relationship Type="http://schemas.openxmlformats.org/officeDocument/2006/relationships/slide" Target="/ppt/slides/slide2.xml" Id="R10be6b9002324492" /><Relationship Type="http://schemas.openxmlformats.org/officeDocument/2006/relationships/slide" Target="/ppt/slides/slide3.xml" Id="R1a147ff3325f47cb" /><Relationship Type="http://schemas.openxmlformats.org/officeDocument/2006/relationships/slide" Target="/ppt/slides/slide4.xml" Id="Rd8c025342d544ebb" /><Relationship Type="http://schemas.openxmlformats.org/officeDocument/2006/relationships/slide" Target="/ppt/slides/slide5.xml" Id="R7eea3c3bc535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fd33f924c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b0d1348944c7a" /><Relationship Type="http://schemas.openxmlformats.org/officeDocument/2006/relationships/theme" Target="/ppt/slideMasters/theme/theme1.xml" Id="R972784e652ca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b0d1348944c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18c3c1c9d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51b1794e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fd4ccd6ce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84104038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744afdd864e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MOVOLLEN GÅRD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MOVOLLEN GÅRD DA ble etablert [år] og holder til i Tufsingdalen.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2555 Tufsingdalen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983 027 784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MOVOLLEN GÅRD DA</a:t>
            </a:r>
          </a:p>
        </p:txBody>
      </p:sp>
    </p:spTree>
  </p:cSld>
  <p:clrMapOvr>
    <a:masterClrMapping xmlns:a="http://schemas.openxmlformats.org/drawingml/2006/main"/>
  </p:clrMapOvr>
</p:sld>
</file>