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c942e9514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d6b7e6e6443e0"/>
  </p:sldMasterIdLst>
  <p:sldIdLst>
    <p:sldId xmlns:r="http://schemas.openxmlformats.org/officeDocument/2006/relationships" id="256" r:id="Rdd676e843f1e4e14"/>
    <p:sldId xmlns:r="http://schemas.openxmlformats.org/officeDocument/2006/relationships" id="257" r:id="R0a3179419f854c9f"/>
    <p:sldId xmlns:r="http://schemas.openxmlformats.org/officeDocument/2006/relationships" id="258" r:id="Rc501dbf8a2ca4495"/>
    <p:sldId xmlns:r="http://schemas.openxmlformats.org/officeDocument/2006/relationships" id="259" r:id="Rd6764cef112b4ef1"/>
    <p:sldId xmlns:r="http://schemas.openxmlformats.org/officeDocument/2006/relationships" id="260" r:id="R623ccbf6cdaa4753"/>
    <p:sldId xmlns:r="http://schemas.openxmlformats.org/officeDocument/2006/relationships" id="261" r:id="Red4d7a92536b4bab"/>
    <p:sldId xmlns:r="http://schemas.openxmlformats.org/officeDocument/2006/relationships" id="262" r:id="R37f4f380de9c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d6b7e6e6443e0" /><Relationship Type="http://schemas.openxmlformats.org/officeDocument/2006/relationships/slide" Target="/ppt/slides/slide1.xml" Id="Rdd676e843f1e4e14" /><Relationship Type="http://schemas.openxmlformats.org/officeDocument/2006/relationships/slide" Target="/ppt/slides/slide2.xml" Id="R0a3179419f854c9f" /><Relationship Type="http://schemas.openxmlformats.org/officeDocument/2006/relationships/slide" Target="/ppt/slides/slide3.xml" Id="Rc501dbf8a2ca4495" /><Relationship Type="http://schemas.openxmlformats.org/officeDocument/2006/relationships/slide" Target="/ppt/slides/slide4.xml" Id="Rd6764cef112b4ef1" /><Relationship Type="http://schemas.openxmlformats.org/officeDocument/2006/relationships/slide" Target="/ppt/slides/slide5.xml" Id="R623ccbf6cdaa4753" /><Relationship Type="http://schemas.openxmlformats.org/officeDocument/2006/relationships/slide" Target="/ppt/slides/slide6.xml" Id="Red4d7a92536b4bab" /><Relationship Type="http://schemas.openxmlformats.org/officeDocument/2006/relationships/slide" Target="/ppt/slides/slide7.xml" Id="R37f4f380de9c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2367fbb18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a3cb9ff864fc2" /><Relationship Type="http://schemas.openxmlformats.org/officeDocument/2006/relationships/theme" Target="/ppt/slideMasters/theme/theme1.xml" Id="R266073d8e839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aa3cb9ff86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5708c4dd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ba760d93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0a6b8bea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09acc209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c5890ee5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18cab335b4e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b431e2d43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VESTVÅGØY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VESTVÅGØY REGNSKAP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10 505 921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2 163 751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5 495 773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RAYMOND MATHISEN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MIKAL LARSEN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BARTH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8376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05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983 041 809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