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d121206c44a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ee3dc6a594833"/>
  </p:sldMasterIdLst>
  <p:sldIdLst>
    <p:sldId xmlns:r="http://schemas.openxmlformats.org/officeDocument/2006/relationships" id="256" r:id="R3e915d0dc03c4370"/>
    <p:sldId xmlns:r="http://schemas.openxmlformats.org/officeDocument/2006/relationships" id="257" r:id="R5300c90e382c48a8"/>
    <p:sldId xmlns:r="http://schemas.openxmlformats.org/officeDocument/2006/relationships" id="258" r:id="Rab08750b9ab24e05"/>
    <p:sldId xmlns:r="http://schemas.openxmlformats.org/officeDocument/2006/relationships" id="259" r:id="Re611983f0c1b45d6"/>
    <p:sldId xmlns:r="http://schemas.openxmlformats.org/officeDocument/2006/relationships" id="260" r:id="R97c9a229f13342c0"/>
    <p:sldId xmlns:r="http://schemas.openxmlformats.org/officeDocument/2006/relationships" id="261" r:id="R669d2f7fa89d4987"/>
    <p:sldId xmlns:r="http://schemas.openxmlformats.org/officeDocument/2006/relationships" id="262" r:id="R8d32bd5a5bd1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ee3dc6a594833" /><Relationship Type="http://schemas.openxmlformats.org/officeDocument/2006/relationships/slide" Target="/ppt/slides/slide1.xml" Id="R3e915d0dc03c4370" /><Relationship Type="http://schemas.openxmlformats.org/officeDocument/2006/relationships/slide" Target="/ppt/slides/slide2.xml" Id="R5300c90e382c48a8" /><Relationship Type="http://schemas.openxmlformats.org/officeDocument/2006/relationships/slide" Target="/ppt/slides/slide3.xml" Id="Rab08750b9ab24e05" /><Relationship Type="http://schemas.openxmlformats.org/officeDocument/2006/relationships/slide" Target="/ppt/slides/slide4.xml" Id="Re611983f0c1b45d6" /><Relationship Type="http://schemas.openxmlformats.org/officeDocument/2006/relationships/slide" Target="/ppt/slides/slide5.xml" Id="R97c9a229f13342c0" /><Relationship Type="http://schemas.openxmlformats.org/officeDocument/2006/relationships/slide" Target="/ppt/slides/slide6.xml" Id="R669d2f7fa89d4987" /><Relationship Type="http://schemas.openxmlformats.org/officeDocument/2006/relationships/slide" Target="/ppt/slides/slide7.xml" Id="R8d32bd5a5bd1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03827e08940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65c802885403c" /><Relationship Type="http://schemas.openxmlformats.org/officeDocument/2006/relationships/theme" Target="/ppt/slideMasters/theme/theme1.xml" Id="Rf72d031a90bc45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c65c80288540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91f28a814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1dd306d54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1a74a61b2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6874af7ad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c664c9d91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e64bc71664e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32183b6a64a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AGNITIO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77 165 820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11 018 603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26 013 800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SMEDEGÅRD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WIGUM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REIDAR GRYTBAKK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KÅRE FURRE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983 089 771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