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e9d5ae59c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7efc2617f4207"/>
  </p:sldMasterIdLst>
  <p:sldIdLst>
    <p:sldId xmlns:r="http://schemas.openxmlformats.org/officeDocument/2006/relationships" id="256" r:id="R6667ff7b96264d4a"/>
    <p:sldId xmlns:r="http://schemas.openxmlformats.org/officeDocument/2006/relationships" id="257" r:id="R0b2c7c36a2bb4bb3"/>
    <p:sldId xmlns:r="http://schemas.openxmlformats.org/officeDocument/2006/relationships" id="258" r:id="Raf1adbe5564b4225"/>
    <p:sldId xmlns:r="http://schemas.openxmlformats.org/officeDocument/2006/relationships" id="259" r:id="R70c053155a854a5d"/>
    <p:sldId xmlns:r="http://schemas.openxmlformats.org/officeDocument/2006/relationships" id="260" r:id="Rab5fe373547d4793"/>
    <p:sldId xmlns:r="http://schemas.openxmlformats.org/officeDocument/2006/relationships" id="261" r:id="R619a9bc0058a4aa5"/>
    <p:sldId xmlns:r="http://schemas.openxmlformats.org/officeDocument/2006/relationships" id="262" r:id="Rb01e57dfd87f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7efc2617f4207" /><Relationship Type="http://schemas.openxmlformats.org/officeDocument/2006/relationships/slide" Target="/ppt/slides/slide1.xml" Id="R6667ff7b96264d4a" /><Relationship Type="http://schemas.openxmlformats.org/officeDocument/2006/relationships/slide" Target="/ppt/slides/slide2.xml" Id="R0b2c7c36a2bb4bb3" /><Relationship Type="http://schemas.openxmlformats.org/officeDocument/2006/relationships/slide" Target="/ppt/slides/slide3.xml" Id="Raf1adbe5564b4225" /><Relationship Type="http://schemas.openxmlformats.org/officeDocument/2006/relationships/slide" Target="/ppt/slides/slide4.xml" Id="R70c053155a854a5d" /><Relationship Type="http://schemas.openxmlformats.org/officeDocument/2006/relationships/slide" Target="/ppt/slides/slide5.xml" Id="Rab5fe373547d4793" /><Relationship Type="http://schemas.openxmlformats.org/officeDocument/2006/relationships/slide" Target="/ppt/slides/slide6.xml" Id="R619a9bc0058a4aa5" /><Relationship Type="http://schemas.openxmlformats.org/officeDocument/2006/relationships/slide" Target="/ppt/slides/slide7.xml" Id="Rb01e57dfd87f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b492a9640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e29c190c94c42" /><Relationship Type="http://schemas.openxmlformats.org/officeDocument/2006/relationships/theme" Target="/ppt/slideMasters/theme/theme1.xml" Id="Rb1a2e07cd2ec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e29c190c94c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c45e212094a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df87f3c7548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c4eae65a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72bf1749d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a87cf6d10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989c1a2ac4e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71328bac1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1 KRAGERØ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1 KRAGERØ AS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17 398 798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6 074 528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STØRSETH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 INVEST AS  –  30,1 %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P.A.Heuchs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98 39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983 103 545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1 KRAGERØ AS</a:t>
            </a:r>
          </a:p>
        </p:txBody>
      </p:sp>
    </p:spTree>
  </p:cSld>
  <p:clrMapOvr>
    <a:masterClrMapping xmlns:a="http://schemas.openxmlformats.org/drawingml/2006/main"/>
  </p:clrMapOvr>
</p:sld>
</file>