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7fddfc1bf44d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e7f33375854679"/>
  </p:sldMasterIdLst>
  <p:sldIdLst>
    <p:sldId xmlns:r="http://schemas.openxmlformats.org/officeDocument/2006/relationships" id="256" r:id="R13f755a16dcb4963"/>
    <p:sldId xmlns:r="http://schemas.openxmlformats.org/officeDocument/2006/relationships" id="257" r:id="R677fdaa57f4849e3"/>
    <p:sldId xmlns:r="http://schemas.openxmlformats.org/officeDocument/2006/relationships" id="258" r:id="R516081dd360643af"/>
    <p:sldId xmlns:r="http://schemas.openxmlformats.org/officeDocument/2006/relationships" id="259" r:id="Rc24ab979ce7d45fc"/>
    <p:sldId xmlns:r="http://schemas.openxmlformats.org/officeDocument/2006/relationships" id="260" r:id="R21dc05c611e2499d"/>
    <p:sldId xmlns:r="http://schemas.openxmlformats.org/officeDocument/2006/relationships" id="261" r:id="R794e044edfbd41f8"/>
    <p:sldId xmlns:r="http://schemas.openxmlformats.org/officeDocument/2006/relationships" id="262" r:id="R86ff146491b045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e7f33375854679" /><Relationship Type="http://schemas.openxmlformats.org/officeDocument/2006/relationships/slide" Target="/ppt/slides/slide1.xml" Id="R13f755a16dcb4963" /><Relationship Type="http://schemas.openxmlformats.org/officeDocument/2006/relationships/slide" Target="/ppt/slides/slide2.xml" Id="R677fdaa57f4849e3" /><Relationship Type="http://schemas.openxmlformats.org/officeDocument/2006/relationships/slide" Target="/ppt/slides/slide3.xml" Id="R516081dd360643af" /><Relationship Type="http://schemas.openxmlformats.org/officeDocument/2006/relationships/slide" Target="/ppt/slides/slide4.xml" Id="Rc24ab979ce7d45fc" /><Relationship Type="http://schemas.openxmlformats.org/officeDocument/2006/relationships/slide" Target="/ppt/slides/slide5.xml" Id="R21dc05c611e2499d" /><Relationship Type="http://schemas.openxmlformats.org/officeDocument/2006/relationships/slide" Target="/ppt/slides/slide6.xml" Id="R794e044edfbd41f8" /><Relationship Type="http://schemas.openxmlformats.org/officeDocument/2006/relationships/slide" Target="/ppt/slides/slide7.xml" Id="R86ff146491b045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b879d9a2944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dae208c4340e9" /><Relationship Type="http://schemas.openxmlformats.org/officeDocument/2006/relationships/theme" Target="/ppt/slideMasters/theme/theme1.xml" Id="R0f130ce95dd749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8dae208c4340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855162b6c41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bdc37f1944d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9d58f12e644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3ab577c7c44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cbffbc02548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a392e98e946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0a4591f844b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FIALA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FIALA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13 218 390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1 117 571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2 635 738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20 206 767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FIALA HOLDING AS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ODP HOLDING AS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TØNNESSEN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20 16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983 150 187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