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c44a4a6be347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db9ff96e4b48de"/>
  </p:sldMasterIdLst>
  <p:sldIdLst>
    <p:sldId xmlns:r="http://schemas.openxmlformats.org/officeDocument/2006/relationships" id="256" r:id="R2b2a4663812b46ce"/>
    <p:sldId xmlns:r="http://schemas.openxmlformats.org/officeDocument/2006/relationships" id="257" r:id="R94fc3ef6d2e246dc"/>
    <p:sldId xmlns:r="http://schemas.openxmlformats.org/officeDocument/2006/relationships" id="258" r:id="Rb562caa063f24210"/>
    <p:sldId xmlns:r="http://schemas.openxmlformats.org/officeDocument/2006/relationships" id="259" r:id="Ra4ff0f39e53043a3"/>
    <p:sldId xmlns:r="http://schemas.openxmlformats.org/officeDocument/2006/relationships" id="260" r:id="R47d1b6331d2149f6"/>
    <p:sldId xmlns:r="http://schemas.openxmlformats.org/officeDocument/2006/relationships" id="261" r:id="R01a6bc54170440f9"/>
    <p:sldId xmlns:r="http://schemas.openxmlformats.org/officeDocument/2006/relationships" id="262" r:id="R2544454e0c7144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b9ff96e4b48de" /><Relationship Type="http://schemas.openxmlformats.org/officeDocument/2006/relationships/slide" Target="/ppt/slides/slide1.xml" Id="R2b2a4663812b46ce" /><Relationship Type="http://schemas.openxmlformats.org/officeDocument/2006/relationships/slide" Target="/ppt/slides/slide2.xml" Id="R94fc3ef6d2e246dc" /><Relationship Type="http://schemas.openxmlformats.org/officeDocument/2006/relationships/slide" Target="/ppt/slides/slide3.xml" Id="Rb562caa063f24210" /><Relationship Type="http://schemas.openxmlformats.org/officeDocument/2006/relationships/slide" Target="/ppt/slides/slide4.xml" Id="Ra4ff0f39e53043a3" /><Relationship Type="http://schemas.openxmlformats.org/officeDocument/2006/relationships/slide" Target="/ppt/slides/slide5.xml" Id="R47d1b6331d2149f6" /><Relationship Type="http://schemas.openxmlformats.org/officeDocument/2006/relationships/slide" Target="/ppt/slides/slide6.xml" Id="R01a6bc54170440f9" /><Relationship Type="http://schemas.openxmlformats.org/officeDocument/2006/relationships/slide" Target="/ppt/slides/slide7.xml" Id="R2544454e0c7144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28a7f5cb241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a227f518c45f2" /><Relationship Type="http://schemas.openxmlformats.org/officeDocument/2006/relationships/theme" Target="/ppt/slideMasters/theme/theme1.xml" Id="R01a9df6bfe7949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fa227f518c45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a4bfc624944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8114f434f42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07442c5f046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150f3a6b94f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810c1aae545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c8fb2c40643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6bc2f303142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BELCEM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BELCEM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207 770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−4 202 906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52 216 995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288 734 690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297 251 941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JOHAN LOVEN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983 200 745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BELCEM INVEST AS</a:t>
            </a:r>
          </a:p>
        </p:txBody>
      </p:sp>
    </p:spTree>
  </p:cSld>
  <p:clrMapOvr>
    <a:masterClrMapping xmlns:a="http://schemas.openxmlformats.org/drawingml/2006/main"/>
  </p:clrMapOvr>
</p:sld>
</file>