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7399eaf3c740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c350fe09294498"/>
  </p:sldMasterIdLst>
  <p:sldIdLst>
    <p:sldId xmlns:r="http://schemas.openxmlformats.org/officeDocument/2006/relationships" id="256" r:id="R3aed2092d5fb45e0"/>
    <p:sldId xmlns:r="http://schemas.openxmlformats.org/officeDocument/2006/relationships" id="257" r:id="R7ad0ba4e4a804265"/>
    <p:sldId xmlns:r="http://schemas.openxmlformats.org/officeDocument/2006/relationships" id="258" r:id="Rf4e347576d51415c"/>
    <p:sldId xmlns:r="http://schemas.openxmlformats.org/officeDocument/2006/relationships" id="259" r:id="R31e626afcb924fb3"/>
    <p:sldId xmlns:r="http://schemas.openxmlformats.org/officeDocument/2006/relationships" id="260" r:id="Rdef4a3e063474075"/>
    <p:sldId xmlns:r="http://schemas.openxmlformats.org/officeDocument/2006/relationships" id="261" r:id="R2b1225ec857f4452"/>
    <p:sldId xmlns:r="http://schemas.openxmlformats.org/officeDocument/2006/relationships" id="262" r:id="Re2165aeecb0a4f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350fe09294498" /><Relationship Type="http://schemas.openxmlformats.org/officeDocument/2006/relationships/slide" Target="/ppt/slides/slide1.xml" Id="R3aed2092d5fb45e0" /><Relationship Type="http://schemas.openxmlformats.org/officeDocument/2006/relationships/slide" Target="/ppt/slides/slide2.xml" Id="R7ad0ba4e4a804265" /><Relationship Type="http://schemas.openxmlformats.org/officeDocument/2006/relationships/slide" Target="/ppt/slides/slide3.xml" Id="Rf4e347576d51415c" /><Relationship Type="http://schemas.openxmlformats.org/officeDocument/2006/relationships/slide" Target="/ppt/slides/slide4.xml" Id="R31e626afcb924fb3" /><Relationship Type="http://schemas.openxmlformats.org/officeDocument/2006/relationships/slide" Target="/ppt/slides/slide5.xml" Id="Rdef4a3e063474075" /><Relationship Type="http://schemas.openxmlformats.org/officeDocument/2006/relationships/slide" Target="/ppt/slides/slide6.xml" Id="R2b1225ec857f4452" /><Relationship Type="http://schemas.openxmlformats.org/officeDocument/2006/relationships/slide" Target="/ppt/slides/slide7.xml" Id="Re2165aeecb0a4f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12b9214024e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76bbfd9d043b5" /><Relationship Type="http://schemas.openxmlformats.org/officeDocument/2006/relationships/theme" Target="/ppt/slideMasters/theme/theme1.xml" Id="Rcf80a6fb8f0d43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376bbfd9d043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37d4277924c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644943a4e48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11cb6529a4c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c18bf1bb247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abba9c9bf46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edc4e04d440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038d5422f4f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AZETS INSIGHT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INSIGHT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1 566 773 189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167 807 362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143 592 139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53 400 605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560 993 817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NORWAY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+4740104018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post@azets.com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983 338 917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INSIGHT AS</a:t>
            </a:r>
          </a:p>
        </p:txBody>
      </p:sp>
    </p:spTree>
  </p:cSld>
  <p:clrMapOvr>
    <a:masterClrMapping xmlns:a="http://schemas.openxmlformats.org/drawingml/2006/main"/>
  </p:clrMapOvr>
</p:sld>
</file>