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6cfe5559dc943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4f6842274642f3"/>
  </p:sldMasterIdLst>
  <p:sldIdLst>
    <p:sldId xmlns:r="http://schemas.openxmlformats.org/officeDocument/2006/relationships" id="256" r:id="R14750466e16343b1"/>
    <p:sldId xmlns:r="http://schemas.openxmlformats.org/officeDocument/2006/relationships" id="257" r:id="Rddcfa7a098ab4ae5"/>
    <p:sldId xmlns:r="http://schemas.openxmlformats.org/officeDocument/2006/relationships" id="258" r:id="Rd8f056ebd71d44a9"/>
    <p:sldId xmlns:r="http://schemas.openxmlformats.org/officeDocument/2006/relationships" id="259" r:id="R86711508942342d5"/>
    <p:sldId xmlns:r="http://schemas.openxmlformats.org/officeDocument/2006/relationships" id="260" r:id="R99485c3eab2441f2"/>
    <p:sldId xmlns:r="http://schemas.openxmlformats.org/officeDocument/2006/relationships" id="261" r:id="Ra70a9e84b6f84532"/>
    <p:sldId xmlns:r="http://schemas.openxmlformats.org/officeDocument/2006/relationships" id="262" r:id="R352c83ce3bfc43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4f6842274642f3" /><Relationship Type="http://schemas.openxmlformats.org/officeDocument/2006/relationships/slide" Target="/ppt/slides/slide1.xml" Id="R14750466e16343b1" /><Relationship Type="http://schemas.openxmlformats.org/officeDocument/2006/relationships/slide" Target="/ppt/slides/slide2.xml" Id="Rddcfa7a098ab4ae5" /><Relationship Type="http://schemas.openxmlformats.org/officeDocument/2006/relationships/slide" Target="/ppt/slides/slide3.xml" Id="Rd8f056ebd71d44a9" /><Relationship Type="http://schemas.openxmlformats.org/officeDocument/2006/relationships/slide" Target="/ppt/slides/slide4.xml" Id="R86711508942342d5" /><Relationship Type="http://schemas.openxmlformats.org/officeDocument/2006/relationships/slide" Target="/ppt/slides/slide5.xml" Id="R99485c3eab2441f2" /><Relationship Type="http://schemas.openxmlformats.org/officeDocument/2006/relationships/slide" Target="/ppt/slides/slide6.xml" Id="Ra70a9e84b6f84532" /><Relationship Type="http://schemas.openxmlformats.org/officeDocument/2006/relationships/slide" Target="/ppt/slides/slide7.xml" Id="R352c83ce3bfc43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00b9ceb1474b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c6d44daef4eec" /><Relationship Type="http://schemas.openxmlformats.org/officeDocument/2006/relationships/theme" Target="/ppt/slideMasters/theme/theme1.xml" Id="R99231279343343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1c6d44daef4e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b7742f7cc42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35d3921d3548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6351aea354e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35c73c114c46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aa4b3abf843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9fd1bdc5245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10d13c76cf4a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FRIVOLD LUND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FRIVOLD 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FRIVOLD LUND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FRIVOLD 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FRIVOLD 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FRIVOLD 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177 277 887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5 584 460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4 571 523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3 295 571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22 788 708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FRIVOLD 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ELITHO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FRIVOLD LUND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Stadionveien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09 78 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983 379 672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FRIVOLD LUND AS</a:t>
            </a:r>
          </a:p>
        </p:txBody>
      </p:sp>
    </p:spTree>
  </p:cSld>
  <p:clrMapOvr>
    <a:masterClrMapping xmlns:a="http://schemas.openxmlformats.org/drawingml/2006/main"/>
  </p:clrMapOvr>
</p:sld>
</file>