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d39f77450043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aac2f940c74058"/>
  </p:sldMasterIdLst>
  <p:sldIdLst>
    <p:sldId xmlns:r="http://schemas.openxmlformats.org/officeDocument/2006/relationships" id="256" r:id="R8694268295b040d6"/>
    <p:sldId xmlns:r="http://schemas.openxmlformats.org/officeDocument/2006/relationships" id="257" r:id="R671a0e588aa74e25"/>
    <p:sldId xmlns:r="http://schemas.openxmlformats.org/officeDocument/2006/relationships" id="258" r:id="Rc9f1ac60c27f490f"/>
    <p:sldId xmlns:r="http://schemas.openxmlformats.org/officeDocument/2006/relationships" id="259" r:id="R7b6001f650634596"/>
    <p:sldId xmlns:r="http://schemas.openxmlformats.org/officeDocument/2006/relationships" id="260" r:id="Rc175b382cf02479a"/>
    <p:sldId xmlns:r="http://schemas.openxmlformats.org/officeDocument/2006/relationships" id="261" r:id="R6d0dacbf6ff84f5e"/>
    <p:sldId xmlns:r="http://schemas.openxmlformats.org/officeDocument/2006/relationships" id="262" r:id="R4a35a63919174e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aac2f940c74058" /><Relationship Type="http://schemas.openxmlformats.org/officeDocument/2006/relationships/slide" Target="/ppt/slides/slide1.xml" Id="R8694268295b040d6" /><Relationship Type="http://schemas.openxmlformats.org/officeDocument/2006/relationships/slide" Target="/ppt/slides/slide2.xml" Id="R671a0e588aa74e25" /><Relationship Type="http://schemas.openxmlformats.org/officeDocument/2006/relationships/slide" Target="/ppt/slides/slide3.xml" Id="Rc9f1ac60c27f490f" /><Relationship Type="http://schemas.openxmlformats.org/officeDocument/2006/relationships/slide" Target="/ppt/slides/slide4.xml" Id="R7b6001f650634596" /><Relationship Type="http://schemas.openxmlformats.org/officeDocument/2006/relationships/slide" Target="/ppt/slides/slide5.xml" Id="Rc175b382cf02479a" /><Relationship Type="http://schemas.openxmlformats.org/officeDocument/2006/relationships/slide" Target="/ppt/slides/slide6.xml" Id="R6d0dacbf6ff84f5e" /><Relationship Type="http://schemas.openxmlformats.org/officeDocument/2006/relationships/slide" Target="/ppt/slides/slide7.xml" Id="R4a35a63919174e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2f9f4b3d8745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7e70f10ec462c" /><Relationship Type="http://schemas.openxmlformats.org/officeDocument/2006/relationships/theme" Target="/ppt/slideMasters/theme/theme1.xml" Id="R86fbc7e3b1fd48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27e70f10ec46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1f8a3eb2140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bfe7de40f47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8a04aa13549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a0ce1f38a4a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c7cc0936a48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0b3f426604a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0914b45b348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FRIVOLD SØM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FRIVOLD SØM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FRIVOLD SØM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FRIVOLD SØM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FRIVOLD SØM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FRIVOLD SØM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93 011 071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2 130 882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1 841 186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3 200 974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14 083 084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FRIVOLD SØM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ELITHO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FRIVOLD SØM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Vardåsveien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4637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04 64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983 379 818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FRIVOLD SØM AS</a:t>
            </a:r>
          </a:p>
        </p:txBody>
      </p:sp>
    </p:spTree>
  </p:cSld>
  <p:clrMapOvr>
    <a:masterClrMapping xmlns:a="http://schemas.openxmlformats.org/drawingml/2006/main"/>
  </p:clrMapOvr>
</p:sld>
</file>