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9c4e71144f41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c4e4db2aad45a0"/>
  </p:sldMasterIdLst>
  <p:sldIdLst>
    <p:sldId xmlns:r="http://schemas.openxmlformats.org/officeDocument/2006/relationships" id="256" r:id="Rd4f463d2e390441f"/>
    <p:sldId xmlns:r="http://schemas.openxmlformats.org/officeDocument/2006/relationships" id="257" r:id="Rd5ff3884f7e24856"/>
    <p:sldId xmlns:r="http://schemas.openxmlformats.org/officeDocument/2006/relationships" id="258" r:id="Rf4eea79a6b4d44f4"/>
    <p:sldId xmlns:r="http://schemas.openxmlformats.org/officeDocument/2006/relationships" id="259" r:id="Rb03c910bbdea44cf"/>
    <p:sldId xmlns:r="http://schemas.openxmlformats.org/officeDocument/2006/relationships" id="260" r:id="R454de0f4443e45cd"/>
    <p:sldId xmlns:r="http://schemas.openxmlformats.org/officeDocument/2006/relationships" id="261" r:id="R62142333e52746e4"/>
    <p:sldId xmlns:r="http://schemas.openxmlformats.org/officeDocument/2006/relationships" id="262" r:id="R544bf7a0288846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c4e4db2aad45a0" /><Relationship Type="http://schemas.openxmlformats.org/officeDocument/2006/relationships/slide" Target="/ppt/slides/slide1.xml" Id="Rd4f463d2e390441f" /><Relationship Type="http://schemas.openxmlformats.org/officeDocument/2006/relationships/slide" Target="/ppt/slides/slide2.xml" Id="Rd5ff3884f7e24856" /><Relationship Type="http://schemas.openxmlformats.org/officeDocument/2006/relationships/slide" Target="/ppt/slides/slide3.xml" Id="Rf4eea79a6b4d44f4" /><Relationship Type="http://schemas.openxmlformats.org/officeDocument/2006/relationships/slide" Target="/ppt/slides/slide4.xml" Id="Rb03c910bbdea44cf" /><Relationship Type="http://schemas.openxmlformats.org/officeDocument/2006/relationships/slide" Target="/ppt/slides/slide5.xml" Id="R454de0f4443e45cd" /><Relationship Type="http://schemas.openxmlformats.org/officeDocument/2006/relationships/slide" Target="/ppt/slides/slide6.xml" Id="R62142333e52746e4" /><Relationship Type="http://schemas.openxmlformats.org/officeDocument/2006/relationships/slide" Target="/ppt/slides/slide7.xml" Id="R544bf7a0288846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337fa6024e44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e94eeb80c4190" /><Relationship Type="http://schemas.openxmlformats.org/officeDocument/2006/relationships/theme" Target="/ppt/slideMasters/theme/theme1.xml" Id="Rb6a225ff6db543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ee94eeb80c41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d66ed5c5c40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6456a330ff47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d17dab3084b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2b7654bb54b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8b708cdaa4e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6f88e8ee548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dc0b2e0f94c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MATHINCO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MATHINCO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MATHINCO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MATHINCO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MATHINCO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MATHINCO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192 113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11 076 588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11 137 124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MATHINCO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 STRØMSTAD FOSSUM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PEDER FOSSUM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MATHINCO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Klingenberggata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83 50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983 435 548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MATHINCO AS</a:t>
            </a:r>
          </a:p>
        </p:txBody>
      </p:sp>
    </p:spTree>
  </p:cSld>
  <p:clrMapOvr>
    <a:masterClrMapping xmlns:a="http://schemas.openxmlformats.org/drawingml/2006/main"/>
  </p:clrMapOvr>
</p:sld>
</file>