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a085572d649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e68c2d060545fd"/>
  </p:sldMasterIdLst>
  <p:sldIdLst>
    <p:sldId xmlns:r="http://schemas.openxmlformats.org/officeDocument/2006/relationships" id="256" r:id="R986c40e939314570"/>
    <p:sldId xmlns:r="http://schemas.openxmlformats.org/officeDocument/2006/relationships" id="257" r:id="R2ed826518bd34fe4"/>
    <p:sldId xmlns:r="http://schemas.openxmlformats.org/officeDocument/2006/relationships" id="258" r:id="Re10652c2b0bf4f9b"/>
    <p:sldId xmlns:r="http://schemas.openxmlformats.org/officeDocument/2006/relationships" id="259" r:id="R0cba4384b87645b0"/>
    <p:sldId xmlns:r="http://schemas.openxmlformats.org/officeDocument/2006/relationships" id="260" r:id="R522a6d3e377944e2"/>
    <p:sldId xmlns:r="http://schemas.openxmlformats.org/officeDocument/2006/relationships" id="261" r:id="R0c3c73e5d94640d2"/>
    <p:sldId xmlns:r="http://schemas.openxmlformats.org/officeDocument/2006/relationships" id="262" r:id="R3c5dae49fdc746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68c2d060545fd" /><Relationship Type="http://schemas.openxmlformats.org/officeDocument/2006/relationships/slide" Target="/ppt/slides/slide1.xml" Id="R986c40e939314570" /><Relationship Type="http://schemas.openxmlformats.org/officeDocument/2006/relationships/slide" Target="/ppt/slides/slide2.xml" Id="R2ed826518bd34fe4" /><Relationship Type="http://schemas.openxmlformats.org/officeDocument/2006/relationships/slide" Target="/ppt/slides/slide3.xml" Id="Re10652c2b0bf4f9b" /><Relationship Type="http://schemas.openxmlformats.org/officeDocument/2006/relationships/slide" Target="/ppt/slides/slide4.xml" Id="R0cba4384b87645b0" /><Relationship Type="http://schemas.openxmlformats.org/officeDocument/2006/relationships/slide" Target="/ppt/slides/slide5.xml" Id="R522a6d3e377944e2" /><Relationship Type="http://schemas.openxmlformats.org/officeDocument/2006/relationships/slide" Target="/ppt/slides/slide6.xml" Id="R0c3c73e5d94640d2" /><Relationship Type="http://schemas.openxmlformats.org/officeDocument/2006/relationships/slide" Target="/ppt/slides/slide7.xml" Id="R3c5dae49fdc746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102681f7244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c12ec6f9041db" /><Relationship Type="http://schemas.openxmlformats.org/officeDocument/2006/relationships/theme" Target="/ppt/slideMasters/theme/theme1.xml" Id="R4a8cc875cbc64c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ec12ec6f9041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7a082209b4f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42b86482843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16da477fa49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74eb9c48b4f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6845e9e3d46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7e149af9349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68b8cf6d440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3 925 853 000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600 530 000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931 468 000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11 004 289 000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EFFRA BIDCO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fjord1@fjord1.no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www.fjord1.no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983 472 583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