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1cb4e4448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3cf7bc0c54db3"/>
  </p:sldMasterIdLst>
  <p:sldIdLst>
    <p:sldId xmlns:r="http://schemas.openxmlformats.org/officeDocument/2006/relationships" id="256" r:id="R30cbf30b48cf4e15"/>
    <p:sldId xmlns:r="http://schemas.openxmlformats.org/officeDocument/2006/relationships" id="257" r:id="Rc2392a0b2dea4027"/>
    <p:sldId xmlns:r="http://schemas.openxmlformats.org/officeDocument/2006/relationships" id="258" r:id="Rd6fe322bbfaf45c0"/>
    <p:sldId xmlns:r="http://schemas.openxmlformats.org/officeDocument/2006/relationships" id="259" r:id="R1c09698b16034c3f"/>
    <p:sldId xmlns:r="http://schemas.openxmlformats.org/officeDocument/2006/relationships" id="260" r:id="R7efc1e07da7f459b"/>
    <p:sldId xmlns:r="http://schemas.openxmlformats.org/officeDocument/2006/relationships" id="261" r:id="Rfc224885b52e4cd4"/>
    <p:sldId xmlns:r="http://schemas.openxmlformats.org/officeDocument/2006/relationships" id="262" r:id="R6d9d1c94e0ba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3cf7bc0c54db3" /><Relationship Type="http://schemas.openxmlformats.org/officeDocument/2006/relationships/slide" Target="/ppt/slides/slide1.xml" Id="R30cbf30b48cf4e15" /><Relationship Type="http://schemas.openxmlformats.org/officeDocument/2006/relationships/slide" Target="/ppt/slides/slide2.xml" Id="Rc2392a0b2dea4027" /><Relationship Type="http://schemas.openxmlformats.org/officeDocument/2006/relationships/slide" Target="/ppt/slides/slide3.xml" Id="Rd6fe322bbfaf45c0" /><Relationship Type="http://schemas.openxmlformats.org/officeDocument/2006/relationships/slide" Target="/ppt/slides/slide4.xml" Id="R1c09698b16034c3f" /><Relationship Type="http://schemas.openxmlformats.org/officeDocument/2006/relationships/slide" Target="/ppt/slides/slide5.xml" Id="R7efc1e07da7f459b" /><Relationship Type="http://schemas.openxmlformats.org/officeDocument/2006/relationships/slide" Target="/ppt/slides/slide6.xml" Id="Rfc224885b52e4cd4" /><Relationship Type="http://schemas.openxmlformats.org/officeDocument/2006/relationships/slide" Target="/ppt/slides/slide7.xml" Id="R6d9d1c94e0ba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688837617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4d5e1ded148e6" /><Relationship Type="http://schemas.openxmlformats.org/officeDocument/2006/relationships/theme" Target="/ppt/slideMasters/theme/theme1.xml" Id="Rd208c5a9893a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4d5e1ded1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7fb677066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874dba74945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3ea309045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bff1aaa33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d26ca2f343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b7336f0ba44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74c231d83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 JOHANNSON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 JOHANNSON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6 412 141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−2 327 161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204 101 489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6 137 289 054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9 605 813 842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 JOHANNSON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983 522 025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 JOHANNSON EIENDOM AS</a:t>
            </a:r>
          </a:p>
        </p:txBody>
      </p:sp>
    </p:spTree>
  </p:cSld>
  <p:clrMapOvr>
    <a:masterClrMapping xmlns:a="http://schemas.openxmlformats.org/drawingml/2006/main"/>
  </p:clrMapOvr>
</p:sld>
</file>