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8d4057f5447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aab3cb108f4dbe"/>
  </p:sldMasterIdLst>
  <p:sldIdLst>
    <p:sldId xmlns:r="http://schemas.openxmlformats.org/officeDocument/2006/relationships" id="256" r:id="R9e914cfd54ab4dd3"/>
    <p:sldId xmlns:r="http://schemas.openxmlformats.org/officeDocument/2006/relationships" id="257" r:id="R2acd2bf010544b8f"/>
    <p:sldId xmlns:r="http://schemas.openxmlformats.org/officeDocument/2006/relationships" id="258" r:id="R7a823117a6234046"/>
    <p:sldId xmlns:r="http://schemas.openxmlformats.org/officeDocument/2006/relationships" id="259" r:id="R421de71767334f71"/>
    <p:sldId xmlns:r="http://schemas.openxmlformats.org/officeDocument/2006/relationships" id="260" r:id="R74df8f49c646434a"/>
    <p:sldId xmlns:r="http://schemas.openxmlformats.org/officeDocument/2006/relationships" id="261" r:id="R4ff6b0b727f340e6"/>
    <p:sldId xmlns:r="http://schemas.openxmlformats.org/officeDocument/2006/relationships" id="262" r:id="Rd31f50d5977a4d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ab3cb108f4dbe" /><Relationship Type="http://schemas.openxmlformats.org/officeDocument/2006/relationships/slide" Target="/ppt/slides/slide1.xml" Id="R9e914cfd54ab4dd3" /><Relationship Type="http://schemas.openxmlformats.org/officeDocument/2006/relationships/slide" Target="/ppt/slides/slide2.xml" Id="R2acd2bf010544b8f" /><Relationship Type="http://schemas.openxmlformats.org/officeDocument/2006/relationships/slide" Target="/ppt/slides/slide3.xml" Id="R7a823117a6234046" /><Relationship Type="http://schemas.openxmlformats.org/officeDocument/2006/relationships/slide" Target="/ppt/slides/slide4.xml" Id="R421de71767334f71" /><Relationship Type="http://schemas.openxmlformats.org/officeDocument/2006/relationships/slide" Target="/ppt/slides/slide5.xml" Id="R74df8f49c646434a" /><Relationship Type="http://schemas.openxmlformats.org/officeDocument/2006/relationships/slide" Target="/ppt/slides/slide6.xml" Id="R4ff6b0b727f340e6" /><Relationship Type="http://schemas.openxmlformats.org/officeDocument/2006/relationships/slide" Target="/ppt/slides/slide7.xml" Id="Rd31f50d5977a4d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0ce109a4148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7489447cf4ae0" /><Relationship Type="http://schemas.openxmlformats.org/officeDocument/2006/relationships/theme" Target="/ppt/slideMasters/theme/theme1.xml" Id="R0382743e2dd8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47489447cf4a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ccbfb772249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18e770e9241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74f8de75543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96c5fa6344c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eb45cd1c946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5eee68e3342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ac35cab8243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VARDER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VARDER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37 821 009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4 952 991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2 129 010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14 076 120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BJERTNES KATRINE SYVERSEN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GJELSTENLI ROBERT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LARSEN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HILDE MERETE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HANS CARL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5. etasje, 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