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9754fe592e47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7b95bc90cf4903"/>
  </p:sldMasterIdLst>
  <p:sldIdLst>
    <p:sldId xmlns:r="http://schemas.openxmlformats.org/officeDocument/2006/relationships" id="256" r:id="R1c3bcd5bb7144518"/>
    <p:sldId xmlns:r="http://schemas.openxmlformats.org/officeDocument/2006/relationships" id="257" r:id="R121a1c09d5a245f5"/>
    <p:sldId xmlns:r="http://schemas.openxmlformats.org/officeDocument/2006/relationships" id="258" r:id="R63011a940e8443ef"/>
    <p:sldId xmlns:r="http://schemas.openxmlformats.org/officeDocument/2006/relationships" id="259" r:id="R13e426ec88984de8"/>
    <p:sldId xmlns:r="http://schemas.openxmlformats.org/officeDocument/2006/relationships" id="260" r:id="Redc3e91c7f1e4841"/>
    <p:sldId xmlns:r="http://schemas.openxmlformats.org/officeDocument/2006/relationships" id="261" r:id="R4d06c74d15364ff8"/>
    <p:sldId xmlns:r="http://schemas.openxmlformats.org/officeDocument/2006/relationships" id="262" r:id="Rd1c928debd234c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7b95bc90cf4903" /><Relationship Type="http://schemas.openxmlformats.org/officeDocument/2006/relationships/slide" Target="/ppt/slides/slide1.xml" Id="R1c3bcd5bb7144518" /><Relationship Type="http://schemas.openxmlformats.org/officeDocument/2006/relationships/slide" Target="/ppt/slides/slide2.xml" Id="R121a1c09d5a245f5" /><Relationship Type="http://schemas.openxmlformats.org/officeDocument/2006/relationships/slide" Target="/ppt/slides/slide3.xml" Id="R63011a940e8443ef" /><Relationship Type="http://schemas.openxmlformats.org/officeDocument/2006/relationships/slide" Target="/ppt/slides/slide4.xml" Id="R13e426ec88984de8" /><Relationship Type="http://schemas.openxmlformats.org/officeDocument/2006/relationships/slide" Target="/ppt/slides/slide5.xml" Id="Redc3e91c7f1e4841" /><Relationship Type="http://schemas.openxmlformats.org/officeDocument/2006/relationships/slide" Target="/ppt/slides/slide6.xml" Id="R4d06c74d15364ff8" /><Relationship Type="http://schemas.openxmlformats.org/officeDocument/2006/relationships/slide" Target="/ppt/slides/slide7.xml" Id="Rd1c928debd234c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87faaa3dce4a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8fbd467864e65" /><Relationship Type="http://schemas.openxmlformats.org/officeDocument/2006/relationships/theme" Target="/ppt/slideMasters/theme/theme1.xml" Id="Ree86c1c014ab42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08fbd467864e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3ac4e336748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403ea5ac14e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433517a2f46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f758cc94d4f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3ad6ef45e4d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0206c5b0b42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6e48d20a046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1 326 900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−2 162 972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−9 674 615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133 575 627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182 040 337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KARIN BJELKE  –  88,5 %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KENNETH IVAR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KARIN BJELKE  –  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KENNETH IVAR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983 539 033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