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83412b3466b4ad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68a20eed4774f80"/>
  </p:sldMasterIdLst>
  <p:sldIdLst>
    <p:sldId xmlns:r="http://schemas.openxmlformats.org/officeDocument/2006/relationships" id="256" r:id="R2bfcc45ff0394eed"/>
    <p:sldId xmlns:r="http://schemas.openxmlformats.org/officeDocument/2006/relationships" id="257" r:id="R9f846f1f05af4826"/>
    <p:sldId xmlns:r="http://schemas.openxmlformats.org/officeDocument/2006/relationships" id="258" r:id="Reeffab19743c46a0"/>
    <p:sldId xmlns:r="http://schemas.openxmlformats.org/officeDocument/2006/relationships" id="259" r:id="R646d2b852e404e3d"/>
    <p:sldId xmlns:r="http://schemas.openxmlformats.org/officeDocument/2006/relationships" id="260" r:id="R6f3de058c608463a"/>
    <p:sldId xmlns:r="http://schemas.openxmlformats.org/officeDocument/2006/relationships" id="261" r:id="R3fef71b2bf5a46b6"/>
    <p:sldId xmlns:r="http://schemas.openxmlformats.org/officeDocument/2006/relationships" id="262" r:id="R48b54b615551448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68a20eed4774f80" /><Relationship Type="http://schemas.openxmlformats.org/officeDocument/2006/relationships/slide" Target="/ppt/slides/slide1.xml" Id="R2bfcc45ff0394eed" /><Relationship Type="http://schemas.openxmlformats.org/officeDocument/2006/relationships/slide" Target="/ppt/slides/slide2.xml" Id="R9f846f1f05af4826" /><Relationship Type="http://schemas.openxmlformats.org/officeDocument/2006/relationships/slide" Target="/ppt/slides/slide3.xml" Id="Reeffab19743c46a0" /><Relationship Type="http://schemas.openxmlformats.org/officeDocument/2006/relationships/slide" Target="/ppt/slides/slide4.xml" Id="R646d2b852e404e3d" /><Relationship Type="http://schemas.openxmlformats.org/officeDocument/2006/relationships/slide" Target="/ppt/slides/slide5.xml" Id="R6f3de058c608463a" /><Relationship Type="http://schemas.openxmlformats.org/officeDocument/2006/relationships/slide" Target="/ppt/slides/slide6.xml" Id="R3fef71b2bf5a46b6" /><Relationship Type="http://schemas.openxmlformats.org/officeDocument/2006/relationships/slide" Target="/ppt/slides/slide7.xml" Id="R48b54b615551448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74350a4e39b427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7677c00fea4b71" /><Relationship Type="http://schemas.openxmlformats.org/officeDocument/2006/relationships/theme" Target="/ppt/slideMasters/theme/theme1.xml" Id="Ra1c0fdfaa9ac4b2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27677c00fea4b7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fd5c6248fe459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7e261e41a742d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0b5cae64aa4b5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2038e4351c47e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a37651bde54aa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6e39d1fbb94f7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3f385c60f144e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 KAPITAL INVESTOR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 KAPITAL INVESTOR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 KAPITAL INVESTOR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 KAPITAL INVESTOR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 KAPITAL INVESTOR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 KAPITAL INVESTOR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97 674 352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89 945 650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91 497 128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446 232 716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485 164 656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 KAPITAL INVESTOR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 KAPITAL INVESTOR AS  –  15,4 %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 FINANS AS  –  5,9 %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HAST INVEST AS  –  5,3 %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JEPPE HOLDING AS  –  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MESTRO AS  –  2,4 %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METTE MOTZFELDT HALDORSEN  –  2,4 %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 KAPITAL INVESTOR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Drammensveien 54A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70 89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983 622 224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 KAPITAL INVESTOR AS</a:t>
            </a:r>
          </a:p>
        </p:txBody>
      </p:sp>
    </p:spTree>
  </p:cSld>
  <p:clrMapOvr>
    <a:masterClrMapping xmlns:a="http://schemas.openxmlformats.org/drawingml/2006/main"/>
  </p:clrMapOvr>
</p:sld>
</file>